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4d94d3a30d04d2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0b808d60dbc4f93"/>
  </p:sldMasterIdLst>
  <p:sldIdLst>
    <p:sldId xmlns:r="http://schemas.openxmlformats.org/officeDocument/2006/relationships" id="256" r:id="Ra77b0620e53b45ab"/>
    <p:sldId xmlns:r="http://schemas.openxmlformats.org/officeDocument/2006/relationships" id="257" r:id="R5da9809a860244cd"/>
    <p:sldId xmlns:r="http://schemas.openxmlformats.org/officeDocument/2006/relationships" id="258" r:id="Rac889744170448f5"/>
    <p:sldId xmlns:r="http://schemas.openxmlformats.org/officeDocument/2006/relationships" id="259" r:id="Rc2e9bab427cf4e00"/>
    <p:sldId xmlns:r="http://schemas.openxmlformats.org/officeDocument/2006/relationships" id="260" r:id="Rf5fd031a7ccc465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b808d60dbc4f93" /><Relationship Type="http://schemas.openxmlformats.org/officeDocument/2006/relationships/slide" Target="/ppt/slides/slide1.xml" Id="Ra77b0620e53b45ab" /><Relationship Type="http://schemas.openxmlformats.org/officeDocument/2006/relationships/slide" Target="/ppt/slides/slide2.xml" Id="R5da9809a860244cd" /><Relationship Type="http://schemas.openxmlformats.org/officeDocument/2006/relationships/slide" Target="/ppt/slides/slide3.xml" Id="Rac889744170448f5" /><Relationship Type="http://schemas.openxmlformats.org/officeDocument/2006/relationships/slide" Target="/ppt/slides/slide4.xml" Id="Rc2e9bab427cf4e00" /><Relationship Type="http://schemas.openxmlformats.org/officeDocument/2006/relationships/slide" Target="/ppt/slides/slide5.xml" Id="Rf5fd031a7ccc465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1ad8dbaf1f941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7fcb462f174ebd" /><Relationship Type="http://schemas.openxmlformats.org/officeDocument/2006/relationships/theme" Target="/ppt/slideMasters/theme/theme1.xml" Id="R3ce3f31c0c7944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a7fcb462f174e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f93c041023494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b27c074cf41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8a62a5f1a4f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9563154ca34a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b9dcd1a72d48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BERG RØR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 RØR ble etablert [år] og holder til i Råholt.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Teievegen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2070 Råholt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935 916 607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BERG RØR</a:t>
            </a:r>
          </a:p>
        </p:txBody>
      </p:sp>
    </p:spTree>
  </p:cSld>
  <p:clrMapOvr>
    <a:masterClrMapping xmlns:a="http://schemas.openxmlformats.org/drawingml/2006/main"/>
  </p:clrMapOvr>
</p:sld>
</file>