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f6fb2686c49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4a03dd428c4de8"/>
  </p:sldMasterIdLst>
  <p:sldIdLst>
    <p:sldId xmlns:r="http://schemas.openxmlformats.org/officeDocument/2006/relationships" id="256" r:id="R33ce32f8ccd84693"/>
    <p:sldId xmlns:r="http://schemas.openxmlformats.org/officeDocument/2006/relationships" id="257" r:id="R780b07f5ec9d404c"/>
    <p:sldId xmlns:r="http://schemas.openxmlformats.org/officeDocument/2006/relationships" id="258" r:id="Rbda92ab9e8ee4cf0"/>
    <p:sldId xmlns:r="http://schemas.openxmlformats.org/officeDocument/2006/relationships" id="259" r:id="Rabd4da3a660641d1"/>
    <p:sldId xmlns:r="http://schemas.openxmlformats.org/officeDocument/2006/relationships" id="260" r:id="R6dd97e011c8143b0"/>
    <p:sldId xmlns:r="http://schemas.openxmlformats.org/officeDocument/2006/relationships" id="261" r:id="R0a615c69ae4349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a03dd428c4de8" /><Relationship Type="http://schemas.openxmlformats.org/officeDocument/2006/relationships/slide" Target="/ppt/slides/slide1.xml" Id="R33ce32f8ccd84693" /><Relationship Type="http://schemas.openxmlformats.org/officeDocument/2006/relationships/slide" Target="/ppt/slides/slide2.xml" Id="R780b07f5ec9d404c" /><Relationship Type="http://schemas.openxmlformats.org/officeDocument/2006/relationships/slide" Target="/ppt/slides/slide3.xml" Id="Rbda92ab9e8ee4cf0" /><Relationship Type="http://schemas.openxmlformats.org/officeDocument/2006/relationships/slide" Target="/ppt/slides/slide4.xml" Id="Rabd4da3a660641d1" /><Relationship Type="http://schemas.openxmlformats.org/officeDocument/2006/relationships/slide" Target="/ppt/slides/slide5.xml" Id="R6dd97e011c8143b0" /><Relationship Type="http://schemas.openxmlformats.org/officeDocument/2006/relationships/slide" Target="/ppt/slides/slide6.xml" Id="R0a615c69ae4349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1c772ff25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7d380989b4680" /><Relationship Type="http://schemas.openxmlformats.org/officeDocument/2006/relationships/theme" Target="/ppt/slideMasters/theme/theme1.xml" Id="R09de216bc7bd4f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17d380989b46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86e2b8afb47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e3162ddc4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a40601fc04f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60d12aeae4f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676b8e650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4c7a602de48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