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1a95e6452844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0f59770b1b4336"/>
  </p:sldMasterIdLst>
  <p:sldIdLst>
    <p:sldId xmlns:r="http://schemas.openxmlformats.org/officeDocument/2006/relationships" id="256" r:id="R1ed2ef3197304ef6"/>
    <p:sldId xmlns:r="http://schemas.openxmlformats.org/officeDocument/2006/relationships" id="257" r:id="R4dd7a8f4f1de4246"/>
    <p:sldId xmlns:r="http://schemas.openxmlformats.org/officeDocument/2006/relationships" id="258" r:id="R270dedc2609a4fce"/>
    <p:sldId xmlns:r="http://schemas.openxmlformats.org/officeDocument/2006/relationships" id="259" r:id="R1225ed1e2c554880"/>
    <p:sldId xmlns:r="http://schemas.openxmlformats.org/officeDocument/2006/relationships" id="260" r:id="Rf563f98855174b29"/>
    <p:sldId xmlns:r="http://schemas.openxmlformats.org/officeDocument/2006/relationships" id="261" r:id="R26b560c5757642b9"/>
    <p:sldId xmlns:r="http://schemas.openxmlformats.org/officeDocument/2006/relationships" id="262" r:id="R9749740a105d46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f59770b1b4336" /><Relationship Type="http://schemas.openxmlformats.org/officeDocument/2006/relationships/slide" Target="/ppt/slides/slide1.xml" Id="R1ed2ef3197304ef6" /><Relationship Type="http://schemas.openxmlformats.org/officeDocument/2006/relationships/slide" Target="/ppt/slides/slide2.xml" Id="R4dd7a8f4f1de4246" /><Relationship Type="http://schemas.openxmlformats.org/officeDocument/2006/relationships/slide" Target="/ppt/slides/slide3.xml" Id="R270dedc2609a4fce" /><Relationship Type="http://schemas.openxmlformats.org/officeDocument/2006/relationships/slide" Target="/ppt/slides/slide4.xml" Id="R1225ed1e2c554880" /><Relationship Type="http://schemas.openxmlformats.org/officeDocument/2006/relationships/slide" Target="/ppt/slides/slide5.xml" Id="Rf563f98855174b29" /><Relationship Type="http://schemas.openxmlformats.org/officeDocument/2006/relationships/slide" Target="/ppt/slides/slide6.xml" Id="R26b560c5757642b9" /><Relationship Type="http://schemas.openxmlformats.org/officeDocument/2006/relationships/slide" Target="/ppt/slides/slide7.xml" Id="R9749740a105d46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07ede626f44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04da2defe4344" /><Relationship Type="http://schemas.openxmlformats.org/officeDocument/2006/relationships/theme" Target="/ppt/slideMasters/theme/theme1.xml" Id="Rb396ad21483c4d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004da2defe43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9a5c0550448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c1c77748b4e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48ff2e8c84a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a9cf18f1a41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a7cdee25f4b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3fff871a24c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4d4b29a8547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UMOE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UMOE GRUPPEN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73 473 000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2 546 316 000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2 546 584 000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JUM HOLDING AS  –  34,2 %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KLIMASTIFTELSEN UMOE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AGUM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JUM HOLDING AS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86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umoe@umoe.no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936 091 237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