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1a002ea14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5bd7a2edbb431f"/>
  </p:sldMasterIdLst>
  <p:sldIdLst>
    <p:sldId xmlns:r="http://schemas.openxmlformats.org/officeDocument/2006/relationships" id="256" r:id="Ra1a71984b7d14d33"/>
    <p:sldId xmlns:r="http://schemas.openxmlformats.org/officeDocument/2006/relationships" id="257" r:id="Raab807b9aea74b03"/>
    <p:sldId xmlns:r="http://schemas.openxmlformats.org/officeDocument/2006/relationships" id="258" r:id="Rc1fe9e1a1ab249d1"/>
    <p:sldId xmlns:r="http://schemas.openxmlformats.org/officeDocument/2006/relationships" id="259" r:id="R8d71ab49a350404a"/>
    <p:sldId xmlns:r="http://schemas.openxmlformats.org/officeDocument/2006/relationships" id="260" r:id="Rdf7f971e77c7411f"/>
    <p:sldId xmlns:r="http://schemas.openxmlformats.org/officeDocument/2006/relationships" id="261" r:id="R75977fbbf0274729"/>
    <p:sldId xmlns:r="http://schemas.openxmlformats.org/officeDocument/2006/relationships" id="262" r:id="Rbdffc9e91a854a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bd7a2edbb431f" /><Relationship Type="http://schemas.openxmlformats.org/officeDocument/2006/relationships/slide" Target="/ppt/slides/slide1.xml" Id="Ra1a71984b7d14d33" /><Relationship Type="http://schemas.openxmlformats.org/officeDocument/2006/relationships/slide" Target="/ppt/slides/slide2.xml" Id="Raab807b9aea74b03" /><Relationship Type="http://schemas.openxmlformats.org/officeDocument/2006/relationships/slide" Target="/ppt/slides/slide3.xml" Id="Rc1fe9e1a1ab249d1" /><Relationship Type="http://schemas.openxmlformats.org/officeDocument/2006/relationships/slide" Target="/ppt/slides/slide4.xml" Id="R8d71ab49a350404a" /><Relationship Type="http://schemas.openxmlformats.org/officeDocument/2006/relationships/slide" Target="/ppt/slides/slide5.xml" Id="Rdf7f971e77c7411f" /><Relationship Type="http://schemas.openxmlformats.org/officeDocument/2006/relationships/slide" Target="/ppt/slides/slide6.xml" Id="R75977fbbf0274729" /><Relationship Type="http://schemas.openxmlformats.org/officeDocument/2006/relationships/slide" Target="/ppt/slides/slide7.xml" Id="Rbdffc9e91a854a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a4543fa5b4a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94ea0a7cb419a" /><Relationship Type="http://schemas.openxmlformats.org/officeDocument/2006/relationships/theme" Target="/ppt/slideMasters/theme/theme1.xml" Id="Rd30154c5c45149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94ea0a7cb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f8e5f7ecb4e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2fb45f974d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7c5741c1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adaabf365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9f9c1bc93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36c8522d0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d2c32d1947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