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9f01d1414844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a1a1d6a8b435a"/>
  </p:sldMasterIdLst>
  <p:sldIdLst>
    <p:sldId xmlns:r="http://schemas.openxmlformats.org/officeDocument/2006/relationships" id="256" r:id="R257ca4a5a42c4b0d"/>
    <p:sldId xmlns:r="http://schemas.openxmlformats.org/officeDocument/2006/relationships" id="257" r:id="Rc76191c81b6842b1"/>
    <p:sldId xmlns:r="http://schemas.openxmlformats.org/officeDocument/2006/relationships" id="258" r:id="Rbbe298c96ca841f0"/>
    <p:sldId xmlns:r="http://schemas.openxmlformats.org/officeDocument/2006/relationships" id="259" r:id="Rcb6802ee80744eab"/>
    <p:sldId xmlns:r="http://schemas.openxmlformats.org/officeDocument/2006/relationships" id="260" r:id="R3c0e76f20dbc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a1a1d6a8b435a" /><Relationship Type="http://schemas.openxmlformats.org/officeDocument/2006/relationships/slide" Target="/ppt/slides/slide1.xml" Id="R257ca4a5a42c4b0d" /><Relationship Type="http://schemas.openxmlformats.org/officeDocument/2006/relationships/slide" Target="/ppt/slides/slide2.xml" Id="Rc76191c81b6842b1" /><Relationship Type="http://schemas.openxmlformats.org/officeDocument/2006/relationships/slide" Target="/ppt/slides/slide3.xml" Id="Rbbe298c96ca841f0" /><Relationship Type="http://schemas.openxmlformats.org/officeDocument/2006/relationships/slide" Target="/ppt/slides/slide4.xml" Id="Rcb6802ee80744eab" /><Relationship Type="http://schemas.openxmlformats.org/officeDocument/2006/relationships/slide" Target="/ppt/slides/slide5.xml" Id="R3c0e76f20dbc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9ad2910be48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cf88c371f4a40" /><Relationship Type="http://schemas.openxmlformats.org/officeDocument/2006/relationships/theme" Target="/ppt/slideMasters/theme/theme1.xml" Id="R61323ba36938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cf88c371f4a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953f05d0c4b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68d6c1c22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8e00779634f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5b997067049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6b4a2869a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TOMMELITEN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TOMMELITEN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936 775 721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TOMMELITEN AS</a:t>
            </a:r>
          </a:p>
        </p:txBody>
      </p:sp>
    </p:spTree>
  </p:cSld>
  <p:clrMapOvr>
    <a:masterClrMapping xmlns:a="http://schemas.openxmlformats.org/drawingml/2006/main"/>
  </p:clrMapOvr>
</p:sld>
</file>