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3f1cb398b4e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fb94a47534a2b"/>
  </p:sldMasterIdLst>
  <p:sldIdLst>
    <p:sldId xmlns:r="http://schemas.openxmlformats.org/officeDocument/2006/relationships" id="256" r:id="Ra1c3721368b04fd6"/>
    <p:sldId xmlns:r="http://schemas.openxmlformats.org/officeDocument/2006/relationships" id="257" r:id="R97c6c6059b4048a5"/>
    <p:sldId xmlns:r="http://schemas.openxmlformats.org/officeDocument/2006/relationships" id="258" r:id="R77197888f24b4663"/>
    <p:sldId xmlns:r="http://schemas.openxmlformats.org/officeDocument/2006/relationships" id="259" r:id="Rda586d54dff54c43"/>
    <p:sldId xmlns:r="http://schemas.openxmlformats.org/officeDocument/2006/relationships" id="260" r:id="Rb9c94c9561164e27"/>
    <p:sldId xmlns:r="http://schemas.openxmlformats.org/officeDocument/2006/relationships" id="261" r:id="R2cabd7df901c49b6"/>
    <p:sldId xmlns:r="http://schemas.openxmlformats.org/officeDocument/2006/relationships" id="262" r:id="R4552ae20f2c4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fb94a47534a2b" /><Relationship Type="http://schemas.openxmlformats.org/officeDocument/2006/relationships/slide" Target="/ppt/slides/slide1.xml" Id="Ra1c3721368b04fd6" /><Relationship Type="http://schemas.openxmlformats.org/officeDocument/2006/relationships/slide" Target="/ppt/slides/slide2.xml" Id="R97c6c6059b4048a5" /><Relationship Type="http://schemas.openxmlformats.org/officeDocument/2006/relationships/slide" Target="/ppt/slides/slide3.xml" Id="R77197888f24b4663" /><Relationship Type="http://schemas.openxmlformats.org/officeDocument/2006/relationships/slide" Target="/ppt/slides/slide4.xml" Id="Rda586d54dff54c43" /><Relationship Type="http://schemas.openxmlformats.org/officeDocument/2006/relationships/slide" Target="/ppt/slides/slide5.xml" Id="Rb9c94c9561164e27" /><Relationship Type="http://schemas.openxmlformats.org/officeDocument/2006/relationships/slide" Target="/ppt/slides/slide6.xml" Id="R2cabd7df901c49b6" /><Relationship Type="http://schemas.openxmlformats.org/officeDocument/2006/relationships/slide" Target="/ppt/slides/slide7.xml" Id="R4552ae20f2c4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13150cf2f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06451b30045fb" /><Relationship Type="http://schemas.openxmlformats.org/officeDocument/2006/relationships/theme" Target="/ppt/slideMasters/theme/theme1.xml" Id="Rd8cc0e36371a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06451b300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fdabb480f4a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ae2210c93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8f271b874d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d90b4536b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9b4ecf36147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ef8de3a7f40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eaadfb14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 GODSTERMINAL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 GODSTERMINAL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12 605 974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2 194 334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5 562 343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20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937 052 200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