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df20f71cb845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67bc21da6246d3"/>
  </p:sldMasterIdLst>
  <p:sldIdLst>
    <p:sldId xmlns:r="http://schemas.openxmlformats.org/officeDocument/2006/relationships" id="256" r:id="R1ffd441e2fce4257"/>
    <p:sldId xmlns:r="http://schemas.openxmlformats.org/officeDocument/2006/relationships" id="257" r:id="R7407e68e0c334971"/>
    <p:sldId xmlns:r="http://schemas.openxmlformats.org/officeDocument/2006/relationships" id="258" r:id="R9dc1346921ec49d6"/>
    <p:sldId xmlns:r="http://schemas.openxmlformats.org/officeDocument/2006/relationships" id="259" r:id="R122292aa57524e14"/>
    <p:sldId xmlns:r="http://schemas.openxmlformats.org/officeDocument/2006/relationships" id="260" r:id="R7f7a35e145a54f3b"/>
    <p:sldId xmlns:r="http://schemas.openxmlformats.org/officeDocument/2006/relationships" id="261" r:id="R99ee456629ef42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67bc21da6246d3" /><Relationship Type="http://schemas.openxmlformats.org/officeDocument/2006/relationships/slide" Target="/ppt/slides/slide1.xml" Id="R1ffd441e2fce4257" /><Relationship Type="http://schemas.openxmlformats.org/officeDocument/2006/relationships/slide" Target="/ppt/slides/slide2.xml" Id="R7407e68e0c334971" /><Relationship Type="http://schemas.openxmlformats.org/officeDocument/2006/relationships/slide" Target="/ppt/slides/slide3.xml" Id="R9dc1346921ec49d6" /><Relationship Type="http://schemas.openxmlformats.org/officeDocument/2006/relationships/slide" Target="/ppt/slides/slide4.xml" Id="R122292aa57524e14" /><Relationship Type="http://schemas.openxmlformats.org/officeDocument/2006/relationships/slide" Target="/ppt/slides/slide5.xml" Id="R7f7a35e145a54f3b" /><Relationship Type="http://schemas.openxmlformats.org/officeDocument/2006/relationships/slide" Target="/ppt/slides/slide6.xml" Id="R99ee456629ef42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d0dee501b4e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fc307a8924295" /><Relationship Type="http://schemas.openxmlformats.org/officeDocument/2006/relationships/theme" Target="/ppt/slideMasters/theme/theme1.xml" Id="Rf3758eb3223844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9fc307a89242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e9174168e4f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23a199a2149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9c35e0b4d4a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ecbd2722848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0f45e126442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602d652fc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