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9d6e889e9444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806fa920b54557"/>
  </p:sldMasterIdLst>
  <p:sldIdLst>
    <p:sldId xmlns:r="http://schemas.openxmlformats.org/officeDocument/2006/relationships" id="256" r:id="R47749f2de0b44f0c"/>
    <p:sldId xmlns:r="http://schemas.openxmlformats.org/officeDocument/2006/relationships" id="257" r:id="Re4db0ea3c4fe40b9"/>
    <p:sldId xmlns:r="http://schemas.openxmlformats.org/officeDocument/2006/relationships" id="258" r:id="R90586a8c0af34f17"/>
    <p:sldId xmlns:r="http://schemas.openxmlformats.org/officeDocument/2006/relationships" id="259" r:id="Rd132e57c05fc4ece"/>
    <p:sldId xmlns:r="http://schemas.openxmlformats.org/officeDocument/2006/relationships" id="260" r:id="Rc3cb5c2bf90d4b86"/>
    <p:sldId xmlns:r="http://schemas.openxmlformats.org/officeDocument/2006/relationships" id="261" r:id="Rdf65057ad0bc42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06fa920b54557" /><Relationship Type="http://schemas.openxmlformats.org/officeDocument/2006/relationships/slide" Target="/ppt/slides/slide1.xml" Id="R47749f2de0b44f0c" /><Relationship Type="http://schemas.openxmlformats.org/officeDocument/2006/relationships/slide" Target="/ppt/slides/slide2.xml" Id="Re4db0ea3c4fe40b9" /><Relationship Type="http://schemas.openxmlformats.org/officeDocument/2006/relationships/slide" Target="/ppt/slides/slide3.xml" Id="R90586a8c0af34f17" /><Relationship Type="http://schemas.openxmlformats.org/officeDocument/2006/relationships/slide" Target="/ppt/slides/slide4.xml" Id="Rd132e57c05fc4ece" /><Relationship Type="http://schemas.openxmlformats.org/officeDocument/2006/relationships/slide" Target="/ppt/slides/slide5.xml" Id="Rc3cb5c2bf90d4b86" /><Relationship Type="http://schemas.openxmlformats.org/officeDocument/2006/relationships/slide" Target="/ppt/slides/slide6.xml" Id="Rdf65057ad0bc42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40133ca43741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63e8ff5964434" /><Relationship Type="http://schemas.openxmlformats.org/officeDocument/2006/relationships/theme" Target="/ppt/slideMasters/theme/theme1.xml" Id="R14245b0baa4646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963e8ff59644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5b6dceb5242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53ad5cb4f4d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436794eb74b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eb92e61dc43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26ba665a44e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3ee9744ce43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