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41fdd97be342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2a11975043454b"/>
  </p:sldMasterIdLst>
  <p:sldIdLst>
    <p:sldId xmlns:r="http://schemas.openxmlformats.org/officeDocument/2006/relationships" id="256" r:id="R31ac889adabf4aea"/>
    <p:sldId xmlns:r="http://schemas.openxmlformats.org/officeDocument/2006/relationships" id="257" r:id="R9aaa47c3294b44d9"/>
    <p:sldId xmlns:r="http://schemas.openxmlformats.org/officeDocument/2006/relationships" id="258" r:id="R391913e5913c420a"/>
    <p:sldId xmlns:r="http://schemas.openxmlformats.org/officeDocument/2006/relationships" id="259" r:id="R41e5b6da947d4ac2"/>
    <p:sldId xmlns:r="http://schemas.openxmlformats.org/officeDocument/2006/relationships" id="260" r:id="R8d951e524cdc4398"/>
    <p:sldId xmlns:r="http://schemas.openxmlformats.org/officeDocument/2006/relationships" id="261" r:id="R19b1d668bda64e13"/>
    <p:sldId xmlns:r="http://schemas.openxmlformats.org/officeDocument/2006/relationships" id="262" r:id="R9dccd94a0eca41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a11975043454b" /><Relationship Type="http://schemas.openxmlformats.org/officeDocument/2006/relationships/slide" Target="/ppt/slides/slide1.xml" Id="R31ac889adabf4aea" /><Relationship Type="http://schemas.openxmlformats.org/officeDocument/2006/relationships/slide" Target="/ppt/slides/slide2.xml" Id="R9aaa47c3294b44d9" /><Relationship Type="http://schemas.openxmlformats.org/officeDocument/2006/relationships/slide" Target="/ppt/slides/slide3.xml" Id="R391913e5913c420a" /><Relationship Type="http://schemas.openxmlformats.org/officeDocument/2006/relationships/slide" Target="/ppt/slides/slide4.xml" Id="R41e5b6da947d4ac2" /><Relationship Type="http://schemas.openxmlformats.org/officeDocument/2006/relationships/slide" Target="/ppt/slides/slide5.xml" Id="R8d951e524cdc4398" /><Relationship Type="http://schemas.openxmlformats.org/officeDocument/2006/relationships/slide" Target="/ppt/slides/slide6.xml" Id="R19b1d668bda64e13" /><Relationship Type="http://schemas.openxmlformats.org/officeDocument/2006/relationships/slide" Target="/ppt/slides/slide7.xml" Id="R9dccd94a0eca41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5abb8c29449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420accef04cd0" /><Relationship Type="http://schemas.openxmlformats.org/officeDocument/2006/relationships/theme" Target="/ppt/slideMasters/theme/theme1.xml" Id="R56e32b7fe4a34f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420accef04c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ebb7ae802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70a3e8172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c0b0bf60148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c0ca1d8a947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6bc85419745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4a9e0607049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c9f2590e749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HAGLAND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HAGLAND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HAGLAND FINANS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HAGLAND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HAGLAND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HAGLAND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23 330 416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4 272 890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9 133 216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HAGLAND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R.G. HAGLAND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HAGLAND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97B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938 036 764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HAGLAND FINANS AS</a:t>
            </a:r>
          </a:p>
        </p:txBody>
      </p:sp>
    </p:spTree>
  </p:cSld>
  <p:clrMapOvr>
    <a:masterClrMapping xmlns:a="http://schemas.openxmlformats.org/drawingml/2006/main"/>
  </p:clrMapOvr>
</p:sld>
</file>