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d7a715115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aba359e004457"/>
  </p:sldMasterIdLst>
  <p:sldIdLst>
    <p:sldId xmlns:r="http://schemas.openxmlformats.org/officeDocument/2006/relationships" id="256" r:id="R6990a21a14b44afb"/>
    <p:sldId xmlns:r="http://schemas.openxmlformats.org/officeDocument/2006/relationships" id="257" r:id="Rf865d32969bb40ac"/>
    <p:sldId xmlns:r="http://schemas.openxmlformats.org/officeDocument/2006/relationships" id="258" r:id="Rc504cf0453b545c6"/>
    <p:sldId xmlns:r="http://schemas.openxmlformats.org/officeDocument/2006/relationships" id="259" r:id="R7489484535ab4083"/>
    <p:sldId xmlns:r="http://schemas.openxmlformats.org/officeDocument/2006/relationships" id="260" r:id="R7cebe50c782b44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aba359e004457" /><Relationship Type="http://schemas.openxmlformats.org/officeDocument/2006/relationships/slide" Target="/ppt/slides/slide1.xml" Id="R6990a21a14b44afb" /><Relationship Type="http://schemas.openxmlformats.org/officeDocument/2006/relationships/slide" Target="/ppt/slides/slide2.xml" Id="Rf865d32969bb40ac" /><Relationship Type="http://schemas.openxmlformats.org/officeDocument/2006/relationships/slide" Target="/ppt/slides/slide3.xml" Id="Rc504cf0453b545c6" /><Relationship Type="http://schemas.openxmlformats.org/officeDocument/2006/relationships/slide" Target="/ppt/slides/slide4.xml" Id="R7489484535ab4083" /><Relationship Type="http://schemas.openxmlformats.org/officeDocument/2006/relationships/slide" Target="/ppt/slides/slide5.xml" Id="R7cebe50c782b44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7ebcef4c348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64b03dd7a42c9" /><Relationship Type="http://schemas.openxmlformats.org/officeDocument/2006/relationships/theme" Target="/ppt/slideMasters/theme/theme1.xml" Id="R9dfeda453874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764b03dd7a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9588ba61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a9679946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8d1c72048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d1dbaef39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7280485644c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KOMMUNE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www.nes.kommune.no/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938 679 088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KOMMUNE</a:t>
            </a:r>
          </a:p>
        </p:txBody>
      </p:sp>
    </p:spTree>
  </p:cSld>
  <p:clrMapOvr>
    <a:masterClrMapping xmlns:a="http://schemas.openxmlformats.org/drawingml/2006/main"/>
  </p:clrMapOvr>
</p:sld>
</file>