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f5732303c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2202baf5b4381"/>
  </p:sldMasterIdLst>
  <p:sldIdLst>
    <p:sldId xmlns:r="http://schemas.openxmlformats.org/officeDocument/2006/relationships" id="256" r:id="R3d540a7e19354167"/>
    <p:sldId xmlns:r="http://schemas.openxmlformats.org/officeDocument/2006/relationships" id="257" r:id="Rda0325eb522044f8"/>
    <p:sldId xmlns:r="http://schemas.openxmlformats.org/officeDocument/2006/relationships" id="258" r:id="R37c5b9e1178a450f"/>
    <p:sldId xmlns:r="http://schemas.openxmlformats.org/officeDocument/2006/relationships" id="259" r:id="R5b5b97b82488474b"/>
    <p:sldId xmlns:r="http://schemas.openxmlformats.org/officeDocument/2006/relationships" id="260" r:id="Refaf2185d1de4353"/>
    <p:sldId xmlns:r="http://schemas.openxmlformats.org/officeDocument/2006/relationships" id="261" r:id="R0e2eeaac210840ad"/>
    <p:sldId xmlns:r="http://schemas.openxmlformats.org/officeDocument/2006/relationships" id="262" r:id="R320516f6ec38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2202baf5b4381" /><Relationship Type="http://schemas.openxmlformats.org/officeDocument/2006/relationships/slide" Target="/ppt/slides/slide1.xml" Id="R3d540a7e19354167" /><Relationship Type="http://schemas.openxmlformats.org/officeDocument/2006/relationships/slide" Target="/ppt/slides/slide2.xml" Id="Rda0325eb522044f8" /><Relationship Type="http://schemas.openxmlformats.org/officeDocument/2006/relationships/slide" Target="/ppt/slides/slide3.xml" Id="R37c5b9e1178a450f" /><Relationship Type="http://schemas.openxmlformats.org/officeDocument/2006/relationships/slide" Target="/ppt/slides/slide4.xml" Id="R5b5b97b82488474b" /><Relationship Type="http://schemas.openxmlformats.org/officeDocument/2006/relationships/slide" Target="/ppt/slides/slide5.xml" Id="Refaf2185d1de4353" /><Relationship Type="http://schemas.openxmlformats.org/officeDocument/2006/relationships/slide" Target="/ppt/slides/slide6.xml" Id="R0e2eeaac210840ad" /><Relationship Type="http://schemas.openxmlformats.org/officeDocument/2006/relationships/slide" Target="/ppt/slides/slide7.xml" Id="R320516f6ec38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4b150e811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cc4a3dc7468d" /><Relationship Type="http://schemas.openxmlformats.org/officeDocument/2006/relationships/theme" Target="/ppt/slideMasters/theme/theme1.xml" Id="R1e10b6d36208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dcc4a3dc7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0cd6c22d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6926c8da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92d71a0c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02c90e5d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5480671d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774dc3c6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c8d3bc1ac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