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d08ab8f66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c3d64f44d14908"/>
  </p:sldMasterIdLst>
  <p:sldIdLst>
    <p:sldId xmlns:r="http://schemas.openxmlformats.org/officeDocument/2006/relationships" id="256" r:id="R6dcd0c0c0b7b4c5b"/>
    <p:sldId xmlns:r="http://schemas.openxmlformats.org/officeDocument/2006/relationships" id="257" r:id="Rfa4a907fc48e4681"/>
    <p:sldId xmlns:r="http://schemas.openxmlformats.org/officeDocument/2006/relationships" id="258" r:id="Rb889b22d015f4eb5"/>
    <p:sldId xmlns:r="http://schemas.openxmlformats.org/officeDocument/2006/relationships" id="259" r:id="Rde98514b796e4d43"/>
    <p:sldId xmlns:r="http://schemas.openxmlformats.org/officeDocument/2006/relationships" id="260" r:id="R43d34cdca20c48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3d64f44d14908" /><Relationship Type="http://schemas.openxmlformats.org/officeDocument/2006/relationships/slide" Target="/ppt/slides/slide1.xml" Id="R6dcd0c0c0b7b4c5b" /><Relationship Type="http://schemas.openxmlformats.org/officeDocument/2006/relationships/slide" Target="/ppt/slides/slide2.xml" Id="Rfa4a907fc48e4681" /><Relationship Type="http://schemas.openxmlformats.org/officeDocument/2006/relationships/slide" Target="/ppt/slides/slide3.xml" Id="Rb889b22d015f4eb5" /><Relationship Type="http://schemas.openxmlformats.org/officeDocument/2006/relationships/slide" Target="/ppt/slides/slide4.xml" Id="Rde98514b796e4d43" /><Relationship Type="http://schemas.openxmlformats.org/officeDocument/2006/relationships/slide" Target="/ppt/slides/slide5.xml" Id="R43d34cdca20c48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ba93df3714a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6573423254e89" /><Relationship Type="http://schemas.openxmlformats.org/officeDocument/2006/relationships/theme" Target="/ppt/slideMasters/theme/theme1.xml" Id="Rfab8382bbd6146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3657342325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c3f0c4447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fac9dce7744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81ddf7468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11bfc875144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27f1b2e734d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ÅMOT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ÅMOT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ÅMOT KOMMUNE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ÅMOT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ÅMOT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ÅMOT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 43 40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postmottak@amot.kommune.no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www.amot.kommune.no/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940 152 496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ÅMOT KOMMUNE</a:t>
            </a:r>
          </a:p>
        </p:txBody>
      </p:sp>
    </p:spTree>
  </p:cSld>
  <p:clrMapOvr>
    <a:masterClrMapping xmlns:a="http://schemas.openxmlformats.org/drawingml/2006/main"/>
  </p:clrMapOvr>
</p:sld>
</file>