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54dc7d2e834c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50078f702240ee"/>
  </p:sldMasterIdLst>
  <p:sldIdLst>
    <p:sldId xmlns:r="http://schemas.openxmlformats.org/officeDocument/2006/relationships" id="256" r:id="Re34b23bf585b4029"/>
    <p:sldId xmlns:r="http://schemas.openxmlformats.org/officeDocument/2006/relationships" id="257" r:id="R5a210d7c2f1b47e8"/>
    <p:sldId xmlns:r="http://schemas.openxmlformats.org/officeDocument/2006/relationships" id="258" r:id="R1b80815352c04e9c"/>
    <p:sldId xmlns:r="http://schemas.openxmlformats.org/officeDocument/2006/relationships" id="259" r:id="Rbda1405822a7466f"/>
    <p:sldId xmlns:r="http://schemas.openxmlformats.org/officeDocument/2006/relationships" id="260" r:id="R476d630c56f344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50078f702240ee" /><Relationship Type="http://schemas.openxmlformats.org/officeDocument/2006/relationships/slide" Target="/ppt/slides/slide1.xml" Id="Re34b23bf585b4029" /><Relationship Type="http://schemas.openxmlformats.org/officeDocument/2006/relationships/slide" Target="/ppt/slides/slide2.xml" Id="R5a210d7c2f1b47e8" /><Relationship Type="http://schemas.openxmlformats.org/officeDocument/2006/relationships/slide" Target="/ppt/slides/slide3.xml" Id="R1b80815352c04e9c" /><Relationship Type="http://schemas.openxmlformats.org/officeDocument/2006/relationships/slide" Target="/ppt/slides/slide4.xml" Id="Rbda1405822a7466f" /><Relationship Type="http://schemas.openxmlformats.org/officeDocument/2006/relationships/slide" Target="/ppt/slides/slide5.xml" Id="R476d630c56f344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cfeeb5224243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d6c52442345ec" /><Relationship Type="http://schemas.openxmlformats.org/officeDocument/2006/relationships/theme" Target="/ppt/slideMasters/theme/theme1.xml" Id="R7362ff5b90424f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7d6c52442345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55e3097524d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6880639cf45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90eb40eb642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1a3fde35842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9971253094f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KVÆNANGEN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KVÆNANGEN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KVÆNANGEN KOMMUNE ble etablert [år] og holder til i Burfjord.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KVÆNANGEN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KVÆNANGEN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KVÆNANGEN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Gárgu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9161 Burfjord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77 88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postmottak@kvanangen.kommune.no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www.kvanangen.kommune.no/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940 331 102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KVÆNANGEN KOMMUNE</a:t>
            </a:r>
          </a:p>
        </p:txBody>
      </p:sp>
    </p:spTree>
  </p:cSld>
  <p:clrMapOvr>
    <a:masterClrMapping xmlns:a="http://schemas.openxmlformats.org/drawingml/2006/main"/>
  </p:clrMapOvr>
</p:sld>
</file>