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eda4adedd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bfd15d41b48bc"/>
  </p:sldMasterIdLst>
  <p:sldIdLst>
    <p:sldId xmlns:r="http://schemas.openxmlformats.org/officeDocument/2006/relationships" id="256" r:id="R2332c772bda94708"/>
    <p:sldId xmlns:r="http://schemas.openxmlformats.org/officeDocument/2006/relationships" id="257" r:id="R6871b4973ef04b6b"/>
    <p:sldId xmlns:r="http://schemas.openxmlformats.org/officeDocument/2006/relationships" id="258" r:id="R037033bd02b04a09"/>
    <p:sldId xmlns:r="http://schemas.openxmlformats.org/officeDocument/2006/relationships" id="259" r:id="R39eb1c0d461a4051"/>
    <p:sldId xmlns:r="http://schemas.openxmlformats.org/officeDocument/2006/relationships" id="260" r:id="Rac537ebe20db4347"/>
    <p:sldId xmlns:r="http://schemas.openxmlformats.org/officeDocument/2006/relationships" id="261" r:id="R5e2a35e8c689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bfd15d41b48bc" /><Relationship Type="http://schemas.openxmlformats.org/officeDocument/2006/relationships/slide" Target="/ppt/slides/slide1.xml" Id="R2332c772bda94708" /><Relationship Type="http://schemas.openxmlformats.org/officeDocument/2006/relationships/slide" Target="/ppt/slides/slide2.xml" Id="R6871b4973ef04b6b" /><Relationship Type="http://schemas.openxmlformats.org/officeDocument/2006/relationships/slide" Target="/ppt/slides/slide3.xml" Id="R037033bd02b04a09" /><Relationship Type="http://schemas.openxmlformats.org/officeDocument/2006/relationships/slide" Target="/ppt/slides/slide4.xml" Id="R39eb1c0d461a4051" /><Relationship Type="http://schemas.openxmlformats.org/officeDocument/2006/relationships/slide" Target="/ppt/slides/slide5.xml" Id="Rac537ebe20db4347" /><Relationship Type="http://schemas.openxmlformats.org/officeDocument/2006/relationships/slide" Target="/ppt/slides/slide6.xml" Id="R5e2a35e8c689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31d55d853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4bf02504043ae" /><Relationship Type="http://schemas.openxmlformats.org/officeDocument/2006/relationships/theme" Target="/ppt/slideMasters/theme/theme1.xml" Id="R5bcff6185591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4bf025040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681ad4a7b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ae976f7f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0fde2239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623d00cea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bdacb9d8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80a2d0ca9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