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a90dde3ad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f146977924bad"/>
  </p:sldMasterIdLst>
  <p:sldIdLst>
    <p:sldId xmlns:r="http://schemas.openxmlformats.org/officeDocument/2006/relationships" id="256" r:id="R92e6689becb64918"/>
    <p:sldId xmlns:r="http://schemas.openxmlformats.org/officeDocument/2006/relationships" id="257" r:id="Rdfcbe04585814f42"/>
    <p:sldId xmlns:r="http://schemas.openxmlformats.org/officeDocument/2006/relationships" id="258" r:id="Rcb0a6ca3ed4a42c8"/>
    <p:sldId xmlns:r="http://schemas.openxmlformats.org/officeDocument/2006/relationships" id="259" r:id="Re24c1e13af3b478b"/>
    <p:sldId xmlns:r="http://schemas.openxmlformats.org/officeDocument/2006/relationships" id="260" r:id="Rcd2bfae1bcf7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f146977924bad" /><Relationship Type="http://schemas.openxmlformats.org/officeDocument/2006/relationships/slide" Target="/ppt/slides/slide1.xml" Id="R92e6689becb64918" /><Relationship Type="http://schemas.openxmlformats.org/officeDocument/2006/relationships/slide" Target="/ppt/slides/slide2.xml" Id="Rdfcbe04585814f42" /><Relationship Type="http://schemas.openxmlformats.org/officeDocument/2006/relationships/slide" Target="/ppt/slides/slide3.xml" Id="Rcb0a6ca3ed4a42c8" /><Relationship Type="http://schemas.openxmlformats.org/officeDocument/2006/relationships/slide" Target="/ppt/slides/slide4.xml" Id="Re24c1e13af3b478b" /><Relationship Type="http://schemas.openxmlformats.org/officeDocument/2006/relationships/slide" Target="/ppt/slides/slide5.xml" Id="Rcd2bfae1bcf7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73963e84a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eaeb1e584def" /><Relationship Type="http://schemas.openxmlformats.org/officeDocument/2006/relationships/theme" Target="/ppt/slideMasters/theme/theme1.xml" Id="R67c88cd1fae9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ceaeb1e58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11e0a95ac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06d3ef929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85aed01f3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1d804f059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167be73a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