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1507aa874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e637ebacd437e"/>
  </p:sldMasterIdLst>
  <p:sldIdLst>
    <p:sldId xmlns:r="http://schemas.openxmlformats.org/officeDocument/2006/relationships" id="256" r:id="R2be77a66f3ee4895"/>
    <p:sldId xmlns:r="http://schemas.openxmlformats.org/officeDocument/2006/relationships" id="257" r:id="R208917588501465a"/>
    <p:sldId xmlns:r="http://schemas.openxmlformats.org/officeDocument/2006/relationships" id="258" r:id="R0de03fa511084772"/>
    <p:sldId xmlns:r="http://schemas.openxmlformats.org/officeDocument/2006/relationships" id="259" r:id="R1b53196dcf0b4491"/>
    <p:sldId xmlns:r="http://schemas.openxmlformats.org/officeDocument/2006/relationships" id="260" r:id="R7910d2988ab3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e637ebacd437e" /><Relationship Type="http://schemas.openxmlformats.org/officeDocument/2006/relationships/slide" Target="/ppt/slides/slide1.xml" Id="R2be77a66f3ee4895" /><Relationship Type="http://schemas.openxmlformats.org/officeDocument/2006/relationships/slide" Target="/ppt/slides/slide2.xml" Id="R208917588501465a" /><Relationship Type="http://schemas.openxmlformats.org/officeDocument/2006/relationships/slide" Target="/ppt/slides/slide3.xml" Id="R0de03fa511084772" /><Relationship Type="http://schemas.openxmlformats.org/officeDocument/2006/relationships/slide" Target="/ppt/slides/slide4.xml" Id="R1b53196dcf0b4491" /><Relationship Type="http://schemas.openxmlformats.org/officeDocument/2006/relationships/slide" Target="/ppt/slides/slide5.xml" Id="R7910d2988ab3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ec51bf441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2aada812435c" /><Relationship Type="http://schemas.openxmlformats.org/officeDocument/2006/relationships/theme" Target="/ppt/slideMasters/theme/theme1.xml" Id="R64cc6d027f71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e2aada81243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a449e5bd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9220fd12d4b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2965d10d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3fd08814d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f2ce4419c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