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a17bccea1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4147ae11f4876"/>
  </p:sldMasterIdLst>
  <p:sldIdLst>
    <p:sldId xmlns:r="http://schemas.openxmlformats.org/officeDocument/2006/relationships" id="256" r:id="R1972f556eadd441c"/>
    <p:sldId xmlns:r="http://schemas.openxmlformats.org/officeDocument/2006/relationships" id="257" r:id="Rdf12fb2651d04df8"/>
    <p:sldId xmlns:r="http://schemas.openxmlformats.org/officeDocument/2006/relationships" id="258" r:id="Rac6a87ffdd6d4576"/>
    <p:sldId xmlns:r="http://schemas.openxmlformats.org/officeDocument/2006/relationships" id="259" r:id="Reca1e3ece7af4d3b"/>
    <p:sldId xmlns:r="http://schemas.openxmlformats.org/officeDocument/2006/relationships" id="260" r:id="R35abfc9cbe4d461e"/>
    <p:sldId xmlns:r="http://schemas.openxmlformats.org/officeDocument/2006/relationships" id="261" r:id="Rd8ba801923904482"/>
    <p:sldId xmlns:r="http://schemas.openxmlformats.org/officeDocument/2006/relationships" id="262" r:id="Re0c7fdf8f5ed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4147ae11f4876" /><Relationship Type="http://schemas.openxmlformats.org/officeDocument/2006/relationships/slide" Target="/ppt/slides/slide1.xml" Id="R1972f556eadd441c" /><Relationship Type="http://schemas.openxmlformats.org/officeDocument/2006/relationships/slide" Target="/ppt/slides/slide2.xml" Id="Rdf12fb2651d04df8" /><Relationship Type="http://schemas.openxmlformats.org/officeDocument/2006/relationships/slide" Target="/ppt/slides/slide3.xml" Id="Rac6a87ffdd6d4576" /><Relationship Type="http://schemas.openxmlformats.org/officeDocument/2006/relationships/slide" Target="/ppt/slides/slide4.xml" Id="Reca1e3ece7af4d3b" /><Relationship Type="http://schemas.openxmlformats.org/officeDocument/2006/relationships/slide" Target="/ppt/slides/slide5.xml" Id="R35abfc9cbe4d461e" /><Relationship Type="http://schemas.openxmlformats.org/officeDocument/2006/relationships/slide" Target="/ppt/slides/slide6.xml" Id="Rd8ba801923904482" /><Relationship Type="http://schemas.openxmlformats.org/officeDocument/2006/relationships/slide" Target="/ppt/slides/slide7.xml" Id="Re0c7fdf8f5ed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129dfa97c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135f876049a8" /><Relationship Type="http://schemas.openxmlformats.org/officeDocument/2006/relationships/theme" Target="/ppt/slideMasters/theme/theme1.xml" Id="Rf1c96ce96d81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7135f8760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110cb4cb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f78bf70cf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604735a89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24416836842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8c5a82b16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b11a6bbb54e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2a0581271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 CORPORATE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−3 991 536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1 940 288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100 900 342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109 290 913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SJØFLOT JOHANNES  –  63,6 %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SEABORN HOLDING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SEABORN HOLDING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HEGLE LIV  –  10,2 %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Property House, 6 etasje,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940 522 005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 CORPORATE AS</a:t>
            </a:r>
          </a:p>
        </p:txBody>
      </p:sp>
    </p:spTree>
  </p:cSld>
  <p:clrMapOvr>
    <a:masterClrMapping xmlns:a="http://schemas.openxmlformats.org/drawingml/2006/main"/>
  </p:clrMapOvr>
</p:sld>
</file>