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1d2f8adb9da475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6326cad6a2a4013"/>
  </p:sldMasterIdLst>
  <p:sldIdLst>
    <p:sldId xmlns:r="http://schemas.openxmlformats.org/officeDocument/2006/relationships" id="256" r:id="R9bf0fac71d604a6d"/>
    <p:sldId xmlns:r="http://schemas.openxmlformats.org/officeDocument/2006/relationships" id="257" r:id="R8395c9955b824c44"/>
    <p:sldId xmlns:r="http://schemas.openxmlformats.org/officeDocument/2006/relationships" id="258" r:id="R2b6221e9e4aa4b1e"/>
    <p:sldId xmlns:r="http://schemas.openxmlformats.org/officeDocument/2006/relationships" id="259" r:id="R1fdaa9c21cab43da"/>
    <p:sldId xmlns:r="http://schemas.openxmlformats.org/officeDocument/2006/relationships" id="260" r:id="Rc3ce2fea18af4bf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6326cad6a2a4013" /><Relationship Type="http://schemas.openxmlformats.org/officeDocument/2006/relationships/slide" Target="/ppt/slides/slide1.xml" Id="R9bf0fac71d604a6d" /><Relationship Type="http://schemas.openxmlformats.org/officeDocument/2006/relationships/slide" Target="/ppt/slides/slide2.xml" Id="R8395c9955b824c44" /><Relationship Type="http://schemas.openxmlformats.org/officeDocument/2006/relationships/slide" Target="/ppt/slides/slide3.xml" Id="R2b6221e9e4aa4b1e" /><Relationship Type="http://schemas.openxmlformats.org/officeDocument/2006/relationships/slide" Target="/ppt/slides/slide4.xml" Id="R1fdaa9c21cab43da" /><Relationship Type="http://schemas.openxmlformats.org/officeDocument/2006/relationships/slide" Target="/ppt/slides/slide5.xml" Id="Rc3ce2fea18af4bf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727ea9da8d9492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bac5ac2cf94799" /><Relationship Type="http://schemas.openxmlformats.org/officeDocument/2006/relationships/theme" Target="/ppt/slideMasters/theme/theme1.xml" Id="R32ad3afca90b44b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1bac5ac2cf9479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3ef577091849c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01364651444df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e8981eadd947a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8234d52d994e1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6338e11ea8405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VIBO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VIBO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VIBO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VIBO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VIBO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VIBO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940 964 849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VIBO AS</a:t>
            </a:r>
          </a:p>
        </p:txBody>
      </p:sp>
    </p:spTree>
  </p:cSld>
  <p:clrMapOvr>
    <a:masterClrMapping xmlns:a="http://schemas.openxmlformats.org/drawingml/2006/main"/>
  </p:clrMapOvr>
</p:sld>
</file>