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4f283604694d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1343a413334d00"/>
  </p:sldMasterIdLst>
  <p:sldIdLst>
    <p:sldId xmlns:r="http://schemas.openxmlformats.org/officeDocument/2006/relationships" id="256" r:id="R7ebd6082233a49de"/>
    <p:sldId xmlns:r="http://schemas.openxmlformats.org/officeDocument/2006/relationships" id="257" r:id="R3a68643af16e4cb6"/>
    <p:sldId xmlns:r="http://schemas.openxmlformats.org/officeDocument/2006/relationships" id="258" r:id="R52c8dc9021644b29"/>
    <p:sldId xmlns:r="http://schemas.openxmlformats.org/officeDocument/2006/relationships" id="259" r:id="R5488e72d9d774dea"/>
    <p:sldId xmlns:r="http://schemas.openxmlformats.org/officeDocument/2006/relationships" id="260" r:id="R691343c038f54eeb"/>
    <p:sldId xmlns:r="http://schemas.openxmlformats.org/officeDocument/2006/relationships" id="261" r:id="Rd30d750b151347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343a413334d00" /><Relationship Type="http://schemas.openxmlformats.org/officeDocument/2006/relationships/slide" Target="/ppt/slides/slide1.xml" Id="R7ebd6082233a49de" /><Relationship Type="http://schemas.openxmlformats.org/officeDocument/2006/relationships/slide" Target="/ppt/slides/slide2.xml" Id="R3a68643af16e4cb6" /><Relationship Type="http://schemas.openxmlformats.org/officeDocument/2006/relationships/slide" Target="/ppt/slides/slide3.xml" Id="R52c8dc9021644b29" /><Relationship Type="http://schemas.openxmlformats.org/officeDocument/2006/relationships/slide" Target="/ppt/slides/slide4.xml" Id="R5488e72d9d774dea" /><Relationship Type="http://schemas.openxmlformats.org/officeDocument/2006/relationships/slide" Target="/ppt/slides/slide5.xml" Id="R691343c038f54eeb" /><Relationship Type="http://schemas.openxmlformats.org/officeDocument/2006/relationships/slide" Target="/ppt/slides/slide6.xml" Id="Rd30d750b151347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e117da61441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e4a47bd6447a9" /><Relationship Type="http://schemas.openxmlformats.org/officeDocument/2006/relationships/theme" Target="/ppt/slideMasters/theme/theme1.xml" Id="Reb2467483b1d46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ee4a47bd6447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4ec46687d4e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3144f2b7b41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4d256b70e49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9a5151e3d44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0dc6d558e45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9518a188740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OVTS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OPEDAL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941 198 821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