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2bdf3a803c45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d7ebb13954cb1"/>
  </p:sldMasterIdLst>
  <p:sldIdLst>
    <p:sldId xmlns:r="http://schemas.openxmlformats.org/officeDocument/2006/relationships" id="256" r:id="R3056d4a5c11248e6"/>
    <p:sldId xmlns:r="http://schemas.openxmlformats.org/officeDocument/2006/relationships" id="257" r:id="R3f3ba741003444ac"/>
    <p:sldId xmlns:r="http://schemas.openxmlformats.org/officeDocument/2006/relationships" id="258" r:id="R601c6a41bfdd434d"/>
    <p:sldId xmlns:r="http://schemas.openxmlformats.org/officeDocument/2006/relationships" id="259" r:id="Rf998ed71ce8a4567"/>
    <p:sldId xmlns:r="http://schemas.openxmlformats.org/officeDocument/2006/relationships" id="260" r:id="R30dfe75c2eb745d4"/>
    <p:sldId xmlns:r="http://schemas.openxmlformats.org/officeDocument/2006/relationships" id="261" r:id="Rdf7994774369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d7ebb13954cb1" /><Relationship Type="http://schemas.openxmlformats.org/officeDocument/2006/relationships/slide" Target="/ppt/slides/slide1.xml" Id="R3056d4a5c11248e6" /><Relationship Type="http://schemas.openxmlformats.org/officeDocument/2006/relationships/slide" Target="/ppt/slides/slide2.xml" Id="R3f3ba741003444ac" /><Relationship Type="http://schemas.openxmlformats.org/officeDocument/2006/relationships/slide" Target="/ppt/slides/slide3.xml" Id="R601c6a41bfdd434d" /><Relationship Type="http://schemas.openxmlformats.org/officeDocument/2006/relationships/slide" Target="/ppt/slides/slide4.xml" Id="Rf998ed71ce8a4567" /><Relationship Type="http://schemas.openxmlformats.org/officeDocument/2006/relationships/slide" Target="/ppt/slides/slide5.xml" Id="R30dfe75c2eb745d4" /><Relationship Type="http://schemas.openxmlformats.org/officeDocument/2006/relationships/slide" Target="/ppt/slides/slide6.xml" Id="Rdf7994774369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9e65ba67041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7d48d23024bbc" /><Relationship Type="http://schemas.openxmlformats.org/officeDocument/2006/relationships/theme" Target="/ppt/slideMasters/theme/theme1.xml" Id="R4c74f4176c89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7d48d2302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044645d11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46e7091b843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81b49cc49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d3f198bbc4f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8a19d3a4140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44330827444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OPEDAL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941 198 821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OVTS AS</a:t>
            </a:r>
          </a:p>
        </p:txBody>
      </p:sp>
    </p:spTree>
  </p:cSld>
  <p:clrMapOvr>
    <a:masterClrMapping xmlns:a="http://schemas.openxmlformats.org/drawingml/2006/main"/>
  </p:clrMapOvr>
</p:sld>
</file>