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2fe29d0602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c68650738467a"/>
  </p:sldMasterIdLst>
  <p:sldIdLst>
    <p:sldId xmlns:r="http://schemas.openxmlformats.org/officeDocument/2006/relationships" id="256" r:id="Rf5a5510ddad34803"/>
    <p:sldId xmlns:r="http://schemas.openxmlformats.org/officeDocument/2006/relationships" id="257" r:id="R4e1f252b7c534848"/>
    <p:sldId xmlns:r="http://schemas.openxmlformats.org/officeDocument/2006/relationships" id="258" r:id="R887f1088eb984905"/>
    <p:sldId xmlns:r="http://schemas.openxmlformats.org/officeDocument/2006/relationships" id="259" r:id="R3bed4dc5681b47f0"/>
    <p:sldId xmlns:r="http://schemas.openxmlformats.org/officeDocument/2006/relationships" id="260" r:id="R0af464f542bb482e"/>
    <p:sldId xmlns:r="http://schemas.openxmlformats.org/officeDocument/2006/relationships" id="261" r:id="Raa74003790dd43d7"/>
    <p:sldId xmlns:r="http://schemas.openxmlformats.org/officeDocument/2006/relationships" id="262" r:id="Rf87fd236447648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c68650738467a" /><Relationship Type="http://schemas.openxmlformats.org/officeDocument/2006/relationships/slide" Target="/ppt/slides/slide1.xml" Id="Rf5a5510ddad34803" /><Relationship Type="http://schemas.openxmlformats.org/officeDocument/2006/relationships/slide" Target="/ppt/slides/slide2.xml" Id="R4e1f252b7c534848" /><Relationship Type="http://schemas.openxmlformats.org/officeDocument/2006/relationships/slide" Target="/ppt/slides/slide3.xml" Id="R887f1088eb984905" /><Relationship Type="http://schemas.openxmlformats.org/officeDocument/2006/relationships/slide" Target="/ppt/slides/slide4.xml" Id="R3bed4dc5681b47f0" /><Relationship Type="http://schemas.openxmlformats.org/officeDocument/2006/relationships/slide" Target="/ppt/slides/slide5.xml" Id="R0af464f542bb482e" /><Relationship Type="http://schemas.openxmlformats.org/officeDocument/2006/relationships/slide" Target="/ppt/slides/slide6.xml" Id="Raa74003790dd43d7" /><Relationship Type="http://schemas.openxmlformats.org/officeDocument/2006/relationships/slide" Target="/ppt/slides/slide7.xml" Id="Rf87fd236447648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a2c172fd6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aa66b1734656" /><Relationship Type="http://schemas.openxmlformats.org/officeDocument/2006/relationships/theme" Target="/ppt/slideMasters/theme/theme1.xml" Id="Rba974096039a46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9aa66b173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ec50607d6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e3ed991e0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352c8620d48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0eaabecd5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2854cc627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ac6d1138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6685d32e1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RØR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20 865 032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6 986 406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13 814 310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JOHNNY GUNNAR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PER WILHELM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TØLLEFSEN RITA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ASGEIRSSON GESTUR HJALTI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RAYMOND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ANN-KARIN  –  5,9 %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05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firmapost@svendsenror.no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941 661 653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RØR AS</a:t>
            </a:r>
          </a:p>
        </p:txBody>
      </p:sp>
    </p:spTree>
  </p:cSld>
  <p:clrMapOvr>
    <a:masterClrMapping xmlns:a="http://schemas.openxmlformats.org/drawingml/2006/main"/>
  </p:clrMapOvr>
</p:sld>
</file>