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247ccfe27547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e4169ab05f419e"/>
  </p:sldMasterIdLst>
  <p:sldIdLst>
    <p:sldId xmlns:r="http://schemas.openxmlformats.org/officeDocument/2006/relationships" id="256" r:id="Reb8d80f6763b4233"/>
    <p:sldId xmlns:r="http://schemas.openxmlformats.org/officeDocument/2006/relationships" id="257" r:id="R63a782dced764ef0"/>
    <p:sldId xmlns:r="http://schemas.openxmlformats.org/officeDocument/2006/relationships" id="258" r:id="Re76dcbbf2bf04d83"/>
    <p:sldId xmlns:r="http://schemas.openxmlformats.org/officeDocument/2006/relationships" id="259" r:id="R41a042b83f2b418d"/>
    <p:sldId xmlns:r="http://schemas.openxmlformats.org/officeDocument/2006/relationships" id="260" r:id="R01bc6817828b4b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4169ab05f419e" /><Relationship Type="http://schemas.openxmlformats.org/officeDocument/2006/relationships/slide" Target="/ppt/slides/slide1.xml" Id="Reb8d80f6763b4233" /><Relationship Type="http://schemas.openxmlformats.org/officeDocument/2006/relationships/slide" Target="/ppt/slides/slide2.xml" Id="R63a782dced764ef0" /><Relationship Type="http://schemas.openxmlformats.org/officeDocument/2006/relationships/slide" Target="/ppt/slides/slide3.xml" Id="Re76dcbbf2bf04d83" /><Relationship Type="http://schemas.openxmlformats.org/officeDocument/2006/relationships/slide" Target="/ppt/slides/slide4.xml" Id="R41a042b83f2b418d" /><Relationship Type="http://schemas.openxmlformats.org/officeDocument/2006/relationships/slide" Target="/ppt/slides/slide5.xml" Id="R01bc6817828b4b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cf58a523d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3e846ec5d42f4" /><Relationship Type="http://schemas.openxmlformats.org/officeDocument/2006/relationships/theme" Target="/ppt/slideMasters/theme/theme1.xml" Id="Re8530e0afc564f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13e846ec5d42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8d67d529542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2c3d1cf1849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661cb968b4f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e78fe84f34e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55bb4c474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UNEO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UNEO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942 840 489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UNEO INVEST AS</a:t>
            </a:r>
          </a:p>
        </p:txBody>
      </p:sp>
    </p:spTree>
  </p:cSld>
  <p:clrMapOvr>
    <a:masterClrMapping xmlns:a="http://schemas.openxmlformats.org/drawingml/2006/main"/>
  </p:clrMapOvr>
</p:sld>
</file>