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3e9ef626f644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ea5471ed1a421f"/>
  </p:sldMasterIdLst>
  <p:sldIdLst>
    <p:sldId xmlns:r="http://schemas.openxmlformats.org/officeDocument/2006/relationships" id="256" r:id="Rd56325cceb834df8"/>
    <p:sldId xmlns:r="http://schemas.openxmlformats.org/officeDocument/2006/relationships" id="257" r:id="R0800d6b9def8485b"/>
    <p:sldId xmlns:r="http://schemas.openxmlformats.org/officeDocument/2006/relationships" id="258" r:id="Rdd41fdecc1494e47"/>
    <p:sldId xmlns:r="http://schemas.openxmlformats.org/officeDocument/2006/relationships" id="259" r:id="R5a6916d0a6fc41df"/>
    <p:sldId xmlns:r="http://schemas.openxmlformats.org/officeDocument/2006/relationships" id="260" r:id="Rb45544f32df040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ea5471ed1a421f" /><Relationship Type="http://schemas.openxmlformats.org/officeDocument/2006/relationships/slide" Target="/ppt/slides/slide1.xml" Id="Rd56325cceb834df8" /><Relationship Type="http://schemas.openxmlformats.org/officeDocument/2006/relationships/slide" Target="/ppt/slides/slide2.xml" Id="R0800d6b9def8485b" /><Relationship Type="http://schemas.openxmlformats.org/officeDocument/2006/relationships/slide" Target="/ppt/slides/slide3.xml" Id="Rdd41fdecc1494e47" /><Relationship Type="http://schemas.openxmlformats.org/officeDocument/2006/relationships/slide" Target="/ppt/slides/slide4.xml" Id="R5a6916d0a6fc41df" /><Relationship Type="http://schemas.openxmlformats.org/officeDocument/2006/relationships/slide" Target="/ppt/slides/slide5.xml" Id="Rb45544f32df040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335094cb584c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c5b7adaf04eb5" /><Relationship Type="http://schemas.openxmlformats.org/officeDocument/2006/relationships/theme" Target="/ppt/slideMasters/theme/theme1.xml" Id="R10b25ff43f5c4b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0c5b7adaf04e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898a4f68041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a08540aaa4c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1261bced44d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e812b12e94b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8c039842544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Bilutleie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943 333 939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