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04ed29056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0fb80099c420e"/>
  </p:sldMasterIdLst>
  <p:sldIdLst>
    <p:sldId xmlns:r="http://schemas.openxmlformats.org/officeDocument/2006/relationships" id="256" r:id="Rf96ce871daa5414b"/>
    <p:sldId xmlns:r="http://schemas.openxmlformats.org/officeDocument/2006/relationships" id="257" r:id="Reafe27f82b494af2"/>
    <p:sldId xmlns:r="http://schemas.openxmlformats.org/officeDocument/2006/relationships" id="258" r:id="R87deee1b771f448c"/>
    <p:sldId xmlns:r="http://schemas.openxmlformats.org/officeDocument/2006/relationships" id="259" r:id="R6f273d7f539e45a8"/>
    <p:sldId xmlns:r="http://schemas.openxmlformats.org/officeDocument/2006/relationships" id="260" r:id="R6f09b1c994814392"/>
    <p:sldId xmlns:r="http://schemas.openxmlformats.org/officeDocument/2006/relationships" id="261" r:id="R5d2eddfc7e34441b"/>
    <p:sldId xmlns:r="http://schemas.openxmlformats.org/officeDocument/2006/relationships" id="262" r:id="Rad8054a6f8f2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0fb80099c420e" /><Relationship Type="http://schemas.openxmlformats.org/officeDocument/2006/relationships/slide" Target="/ppt/slides/slide1.xml" Id="Rf96ce871daa5414b" /><Relationship Type="http://schemas.openxmlformats.org/officeDocument/2006/relationships/slide" Target="/ppt/slides/slide2.xml" Id="Reafe27f82b494af2" /><Relationship Type="http://schemas.openxmlformats.org/officeDocument/2006/relationships/slide" Target="/ppt/slides/slide3.xml" Id="R87deee1b771f448c" /><Relationship Type="http://schemas.openxmlformats.org/officeDocument/2006/relationships/slide" Target="/ppt/slides/slide4.xml" Id="R6f273d7f539e45a8" /><Relationship Type="http://schemas.openxmlformats.org/officeDocument/2006/relationships/slide" Target="/ppt/slides/slide5.xml" Id="R6f09b1c994814392" /><Relationship Type="http://schemas.openxmlformats.org/officeDocument/2006/relationships/slide" Target="/ppt/slides/slide6.xml" Id="R5d2eddfc7e34441b" /><Relationship Type="http://schemas.openxmlformats.org/officeDocument/2006/relationships/slide" Target="/ppt/slides/slide7.xml" Id="Rad8054a6f8f2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17f422bcb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d00e67ba84b28" /><Relationship Type="http://schemas.openxmlformats.org/officeDocument/2006/relationships/theme" Target="/ppt/slideMasters/theme/theme1.xml" Id="R25b375002a71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d00e67ba8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3b6bc3422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c8b9b27ac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72cfb690c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3ab0f000d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6bed0ef1d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72f23a5034c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f44b2d73f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