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40a9234be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1a53a30a34a11"/>
  </p:sldMasterIdLst>
  <p:sldIdLst>
    <p:sldId xmlns:r="http://schemas.openxmlformats.org/officeDocument/2006/relationships" id="256" r:id="R32a01b27352447e5"/>
    <p:sldId xmlns:r="http://schemas.openxmlformats.org/officeDocument/2006/relationships" id="257" r:id="R4edabcf43f3a4337"/>
    <p:sldId xmlns:r="http://schemas.openxmlformats.org/officeDocument/2006/relationships" id="258" r:id="R84a5d54e85a34d39"/>
    <p:sldId xmlns:r="http://schemas.openxmlformats.org/officeDocument/2006/relationships" id="259" r:id="R4c4ad1eb06694c0f"/>
    <p:sldId xmlns:r="http://schemas.openxmlformats.org/officeDocument/2006/relationships" id="260" r:id="R19e1a2a25d90442d"/>
    <p:sldId xmlns:r="http://schemas.openxmlformats.org/officeDocument/2006/relationships" id="261" r:id="Reff48c5e99c549a2"/>
    <p:sldId xmlns:r="http://schemas.openxmlformats.org/officeDocument/2006/relationships" id="262" r:id="R9cb1c03a41c0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1a53a30a34a11" /><Relationship Type="http://schemas.openxmlformats.org/officeDocument/2006/relationships/slide" Target="/ppt/slides/slide1.xml" Id="R32a01b27352447e5" /><Relationship Type="http://schemas.openxmlformats.org/officeDocument/2006/relationships/slide" Target="/ppt/slides/slide2.xml" Id="R4edabcf43f3a4337" /><Relationship Type="http://schemas.openxmlformats.org/officeDocument/2006/relationships/slide" Target="/ppt/slides/slide3.xml" Id="R84a5d54e85a34d39" /><Relationship Type="http://schemas.openxmlformats.org/officeDocument/2006/relationships/slide" Target="/ppt/slides/slide4.xml" Id="R4c4ad1eb06694c0f" /><Relationship Type="http://schemas.openxmlformats.org/officeDocument/2006/relationships/slide" Target="/ppt/slides/slide5.xml" Id="R19e1a2a25d90442d" /><Relationship Type="http://schemas.openxmlformats.org/officeDocument/2006/relationships/slide" Target="/ppt/slides/slide6.xml" Id="Reff48c5e99c549a2" /><Relationship Type="http://schemas.openxmlformats.org/officeDocument/2006/relationships/slide" Target="/ppt/slides/slide7.xml" Id="R9cb1c03a41c0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b74eb64d5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a12aad40b445c" /><Relationship Type="http://schemas.openxmlformats.org/officeDocument/2006/relationships/theme" Target="/ppt/slideMasters/theme/theme1.xml" Id="Rd5b5956b4991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a12aad40b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b7371b335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2b88a1db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8785efc50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eb2592d594b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dc975ebae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ba052393c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a2621130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