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a70a7d6f049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3072337b54d96"/>
  </p:sldMasterIdLst>
  <p:sldIdLst>
    <p:sldId xmlns:r="http://schemas.openxmlformats.org/officeDocument/2006/relationships" id="256" r:id="R2a529ac663c44660"/>
    <p:sldId xmlns:r="http://schemas.openxmlformats.org/officeDocument/2006/relationships" id="257" r:id="R0246accda1a74db0"/>
    <p:sldId xmlns:r="http://schemas.openxmlformats.org/officeDocument/2006/relationships" id="258" r:id="Ra5960c59f0c24637"/>
    <p:sldId xmlns:r="http://schemas.openxmlformats.org/officeDocument/2006/relationships" id="259" r:id="Re937ee0e5487415b"/>
    <p:sldId xmlns:r="http://schemas.openxmlformats.org/officeDocument/2006/relationships" id="260" r:id="Reee20bfa354f4eaf"/>
    <p:sldId xmlns:r="http://schemas.openxmlformats.org/officeDocument/2006/relationships" id="261" r:id="Rde2a13aa406941bf"/>
    <p:sldId xmlns:r="http://schemas.openxmlformats.org/officeDocument/2006/relationships" id="262" r:id="R86279a11660549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3072337b54d96" /><Relationship Type="http://schemas.openxmlformats.org/officeDocument/2006/relationships/slide" Target="/ppt/slides/slide1.xml" Id="R2a529ac663c44660" /><Relationship Type="http://schemas.openxmlformats.org/officeDocument/2006/relationships/slide" Target="/ppt/slides/slide2.xml" Id="R0246accda1a74db0" /><Relationship Type="http://schemas.openxmlformats.org/officeDocument/2006/relationships/slide" Target="/ppt/slides/slide3.xml" Id="Ra5960c59f0c24637" /><Relationship Type="http://schemas.openxmlformats.org/officeDocument/2006/relationships/slide" Target="/ppt/slides/slide4.xml" Id="Re937ee0e5487415b" /><Relationship Type="http://schemas.openxmlformats.org/officeDocument/2006/relationships/slide" Target="/ppt/slides/slide5.xml" Id="Reee20bfa354f4eaf" /><Relationship Type="http://schemas.openxmlformats.org/officeDocument/2006/relationships/slide" Target="/ppt/slides/slide6.xml" Id="Rde2a13aa406941bf" /><Relationship Type="http://schemas.openxmlformats.org/officeDocument/2006/relationships/slide" Target="/ppt/slides/slide7.xml" Id="R86279a11660549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9c1b79be640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09c8aa7f646a4" /><Relationship Type="http://schemas.openxmlformats.org/officeDocument/2006/relationships/theme" Target="/ppt/slideMasters/theme/theme1.xml" Id="R9cea868cf78848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09c8aa7f6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bf0522fae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30da02aae4a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a00bd6dfd48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8153ade9b41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9f9255d21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fbffab04f44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1c4bff8d5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ENGELSBORG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ENGELSBORG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ENGELSBORG MEDIA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ENGELSBORG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ENGELSBORG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ENGELSBORG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1 262 540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1 295 781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ENGELSBORG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ENGELSBORG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ENGELSBORG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Langvikveien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33 60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post@engelsborg.com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943 676 607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ENGELSBORG MEDIA AS</a:t>
            </a:r>
          </a:p>
        </p:txBody>
      </p:sp>
    </p:spTree>
  </p:cSld>
  <p:clrMapOvr>
    <a:masterClrMapping xmlns:a="http://schemas.openxmlformats.org/drawingml/2006/main"/>
  </p:clrMapOvr>
</p:sld>
</file>