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7664a9740e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42692d9b4249bb"/>
  </p:sldMasterIdLst>
  <p:sldIdLst>
    <p:sldId xmlns:r="http://schemas.openxmlformats.org/officeDocument/2006/relationships" id="256" r:id="R916109f71588417b"/>
    <p:sldId xmlns:r="http://schemas.openxmlformats.org/officeDocument/2006/relationships" id="257" r:id="Ra0b120c0244d4330"/>
    <p:sldId xmlns:r="http://schemas.openxmlformats.org/officeDocument/2006/relationships" id="258" r:id="Rba9676fcdf484297"/>
    <p:sldId xmlns:r="http://schemas.openxmlformats.org/officeDocument/2006/relationships" id="259" r:id="Rfa32903b42ec4b47"/>
    <p:sldId xmlns:r="http://schemas.openxmlformats.org/officeDocument/2006/relationships" id="260" r:id="R03155b94b7f64fe8"/>
    <p:sldId xmlns:r="http://schemas.openxmlformats.org/officeDocument/2006/relationships" id="261" r:id="R5dc8f488720a4063"/>
    <p:sldId xmlns:r="http://schemas.openxmlformats.org/officeDocument/2006/relationships" id="262" r:id="R2ccc25b075fb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2692d9b4249bb" /><Relationship Type="http://schemas.openxmlformats.org/officeDocument/2006/relationships/slide" Target="/ppt/slides/slide1.xml" Id="R916109f71588417b" /><Relationship Type="http://schemas.openxmlformats.org/officeDocument/2006/relationships/slide" Target="/ppt/slides/slide2.xml" Id="Ra0b120c0244d4330" /><Relationship Type="http://schemas.openxmlformats.org/officeDocument/2006/relationships/slide" Target="/ppt/slides/slide3.xml" Id="Rba9676fcdf484297" /><Relationship Type="http://schemas.openxmlformats.org/officeDocument/2006/relationships/slide" Target="/ppt/slides/slide4.xml" Id="Rfa32903b42ec4b47" /><Relationship Type="http://schemas.openxmlformats.org/officeDocument/2006/relationships/slide" Target="/ppt/slides/slide5.xml" Id="R03155b94b7f64fe8" /><Relationship Type="http://schemas.openxmlformats.org/officeDocument/2006/relationships/slide" Target="/ppt/slides/slide6.xml" Id="R5dc8f488720a4063" /><Relationship Type="http://schemas.openxmlformats.org/officeDocument/2006/relationships/slide" Target="/ppt/slides/slide7.xml" Id="R2ccc25b075fb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6f9aa018e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fcdbf6d9644e9" /><Relationship Type="http://schemas.openxmlformats.org/officeDocument/2006/relationships/theme" Target="/ppt/slideMasters/theme/theme1.xml" Id="R1b79d2c7d61e4f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5fcdbf6d9644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4ceb628554f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ecadc5cf6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34ff9d3bc4d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4335adbe8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8b511775943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140efb8f740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04812aa64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