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6171d183e948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ca9860c09d41a9"/>
  </p:sldMasterIdLst>
  <p:sldIdLst>
    <p:sldId xmlns:r="http://schemas.openxmlformats.org/officeDocument/2006/relationships" id="256" r:id="Rf55a7fb9dd674d8a"/>
    <p:sldId xmlns:r="http://schemas.openxmlformats.org/officeDocument/2006/relationships" id="257" r:id="R127ce516320b4b75"/>
    <p:sldId xmlns:r="http://schemas.openxmlformats.org/officeDocument/2006/relationships" id="258" r:id="Rad4ae0c501af45d0"/>
    <p:sldId xmlns:r="http://schemas.openxmlformats.org/officeDocument/2006/relationships" id="259" r:id="R3b3295b0682043f9"/>
    <p:sldId xmlns:r="http://schemas.openxmlformats.org/officeDocument/2006/relationships" id="260" r:id="R2f164fefc792473b"/>
    <p:sldId xmlns:r="http://schemas.openxmlformats.org/officeDocument/2006/relationships" id="261" r:id="R94305982af474847"/>
    <p:sldId xmlns:r="http://schemas.openxmlformats.org/officeDocument/2006/relationships" id="262" r:id="R1320dcf3e20d4a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a9860c09d41a9" /><Relationship Type="http://schemas.openxmlformats.org/officeDocument/2006/relationships/slide" Target="/ppt/slides/slide1.xml" Id="Rf55a7fb9dd674d8a" /><Relationship Type="http://schemas.openxmlformats.org/officeDocument/2006/relationships/slide" Target="/ppt/slides/slide2.xml" Id="R127ce516320b4b75" /><Relationship Type="http://schemas.openxmlformats.org/officeDocument/2006/relationships/slide" Target="/ppt/slides/slide3.xml" Id="Rad4ae0c501af45d0" /><Relationship Type="http://schemas.openxmlformats.org/officeDocument/2006/relationships/slide" Target="/ppt/slides/slide4.xml" Id="R3b3295b0682043f9" /><Relationship Type="http://schemas.openxmlformats.org/officeDocument/2006/relationships/slide" Target="/ppt/slides/slide5.xml" Id="R2f164fefc792473b" /><Relationship Type="http://schemas.openxmlformats.org/officeDocument/2006/relationships/slide" Target="/ppt/slides/slide6.xml" Id="R94305982af474847" /><Relationship Type="http://schemas.openxmlformats.org/officeDocument/2006/relationships/slide" Target="/ppt/slides/slide7.xml" Id="R1320dcf3e20d4a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0bf376c3b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91f1c076849b4" /><Relationship Type="http://schemas.openxmlformats.org/officeDocument/2006/relationships/theme" Target="/ppt/slideMasters/theme/theme1.xml" Id="Rc0a19110405a47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91f1c076849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69329d9c946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b0e46b61b44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3535b7b514d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f2c411f4a4b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65b1224164b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91b90d6a34a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a3699b33647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JUULS RØRSERVICE AS AUT RØRLEGGERFIRMA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JUULS RØRSERVICE AS AUT RØRLEGGERFIRMA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44 783 961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6 427 532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4 541 710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13 360 890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 GRUPPEN AS  –  98,5 %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JUULS RØRSERVICE AS AUT RØRLEGGERFIRMA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 GRUPPEN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943 919 607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