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bb2aa52e1434c7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53c35a3bed54e97"/>
  </p:sldMasterIdLst>
  <p:sldIdLst>
    <p:sldId xmlns:r="http://schemas.openxmlformats.org/officeDocument/2006/relationships" id="256" r:id="R07019468d7074db4"/>
    <p:sldId xmlns:r="http://schemas.openxmlformats.org/officeDocument/2006/relationships" id="257" r:id="R4f124061fa1b4ee0"/>
    <p:sldId xmlns:r="http://schemas.openxmlformats.org/officeDocument/2006/relationships" id="258" r:id="R877cb29572ec4f3e"/>
    <p:sldId xmlns:r="http://schemas.openxmlformats.org/officeDocument/2006/relationships" id="259" r:id="R0bb1b9399e76400a"/>
    <p:sldId xmlns:r="http://schemas.openxmlformats.org/officeDocument/2006/relationships" id="260" r:id="Re1258a6c73014bf2"/>
    <p:sldId xmlns:r="http://schemas.openxmlformats.org/officeDocument/2006/relationships" id="261" r:id="Reb5fc62043e24dc9"/>
    <p:sldId xmlns:r="http://schemas.openxmlformats.org/officeDocument/2006/relationships" id="262" r:id="R23782138d7c4420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53c35a3bed54e97" /><Relationship Type="http://schemas.openxmlformats.org/officeDocument/2006/relationships/slide" Target="/ppt/slides/slide1.xml" Id="R07019468d7074db4" /><Relationship Type="http://schemas.openxmlformats.org/officeDocument/2006/relationships/slide" Target="/ppt/slides/slide2.xml" Id="R4f124061fa1b4ee0" /><Relationship Type="http://schemas.openxmlformats.org/officeDocument/2006/relationships/slide" Target="/ppt/slides/slide3.xml" Id="R877cb29572ec4f3e" /><Relationship Type="http://schemas.openxmlformats.org/officeDocument/2006/relationships/slide" Target="/ppt/slides/slide4.xml" Id="R0bb1b9399e76400a" /><Relationship Type="http://schemas.openxmlformats.org/officeDocument/2006/relationships/slide" Target="/ppt/slides/slide5.xml" Id="Re1258a6c73014bf2" /><Relationship Type="http://schemas.openxmlformats.org/officeDocument/2006/relationships/slide" Target="/ppt/slides/slide6.xml" Id="Reb5fc62043e24dc9" /><Relationship Type="http://schemas.openxmlformats.org/officeDocument/2006/relationships/slide" Target="/ppt/slides/slide7.xml" Id="R23782138d7c4420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3ad98a1b6554c5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73207c7a4d40b5" /><Relationship Type="http://schemas.openxmlformats.org/officeDocument/2006/relationships/theme" Target="/ppt/slideMasters/theme/theme1.xml" Id="Rc50856e6075a40e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673207c7a4d40b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2b955684e244b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181b6bfac04a0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d40f8143074e4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a01e5a16cd43e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278024fce44cb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9f6f59e3f142c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5fe1bf64e248b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BILHUSET OLA BRUN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BILHUSET OLA BRUN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BILHUSET OLA BRUN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BILHUSET OLA BRUN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BILHUSET OLA BRUN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BILHUSET OLA BRUN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16 531 978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8 884 701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10 073 554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80 284 368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87 049 465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BILHUSET OLA BRUN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BRUN OLA TOBIAS  –  49,0 %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MJØEN HEIDI BRUN  –  49,0 %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BRUN OLA  –  2,0 %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BILHUSET OLA BRUN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Kjøpmannsgata 41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7011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73 80 79 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tobias@bilbrun.no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943 919 984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BILHUSET OLA BRUN AS</a:t>
            </a:r>
          </a:p>
        </p:txBody>
      </p:sp>
    </p:spTree>
  </p:cSld>
  <p:clrMapOvr>
    <a:masterClrMapping xmlns:a="http://schemas.openxmlformats.org/drawingml/2006/main"/>
  </p:clrMapOvr>
</p:sld>
</file>