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3d2104e9a1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448a8a7c34b95"/>
  </p:sldMasterIdLst>
  <p:sldIdLst>
    <p:sldId xmlns:r="http://schemas.openxmlformats.org/officeDocument/2006/relationships" id="256" r:id="Rb032851938ff43e3"/>
    <p:sldId xmlns:r="http://schemas.openxmlformats.org/officeDocument/2006/relationships" id="257" r:id="Rf5c8448b53734f13"/>
    <p:sldId xmlns:r="http://schemas.openxmlformats.org/officeDocument/2006/relationships" id="258" r:id="Rb1f75361dc124446"/>
    <p:sldId xmlns:r="http://schemas.openxmlformats.org/officeDocument/2006/relationships" id="259" r:id="R5df46cfc8e674265"/>
    <p:sldId xmlns:r="http://schemas.openxmlformats.org/officeDocument/2006/relationships" id="260" r:id="R7c8f6fcf708542db"/>
    <p:sldId xmlns:r="http://schemas.openxmlformats.org/officeDocument/2006/relationships" id="261" r:id="Reac22b97772d4133"/>
    <p:sldId xmlns:r="http://schemas.openxmlformats.org/officeDocument/2006/relationships" id="262" r:id="Rb8f5f793d64a4c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448a8a7c34b95" /><Relationship Type="http://schemas.openxmlformats.org/officeDocument/2006/relationships/slide" Target="/ppt/slides/slide1.xml" Id="Rb032851938ff43e3" /><Relationship Type="http://schemas.openxmlformats.org/officeDocument/2006/relationships/slide" Target="/ppt/slides/slide2.xml" Id="Rf5c8448b53734f13" /><Relationship Type="http://schemas.openxmlformats.org/officeDocument/2006/relationships/slide" Target="/ppt/slides/slide3.xml" Id="Rb1f75361dc124446" /><Relationship Type="http://schemas.openxmlformats.org/officeDocument/2006/relationships/slide" Target="/ppt/slides/slide4.xml" Id="R5df46cfc8e674265" /><Relationship Type="http://schemas.openxmlformats.org/officeDocument/2006/relationships/slide" Target="/ppt/slides/slide5.xml" Id="R7c8f6fcf708542db" /><Relationship Type="http://schemas.openxmlformats.org/officeDocument/2006/relationships/slide" Target="/ppt/slides/slide6.xml" Id="Reac22b97772d4133" /><Relationship Type="http://schemas.openxmlformats.org/officeDocument/2006/relationships/slide" Target="/ppt/slides/slide7.xml" Id="Rb8f5f793d64a4c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521ab00424f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67b730ad848bd" /><Relationship Type="http://schemas.openxmlformats.org/officeDocument/2006/relationships/theme" Target="/ppt/slideMasters/theme/theme1.xml" Id="R1826bfb378644c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667b730ad8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8fd9c2d3d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c96ef12204a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bf15989a843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df784770d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36cd7389b4b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5408b53d040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682e62ac347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MINEL LAND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LAND ELEKTRISKE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125 786 000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19 843 970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15 665 822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20 874 440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60 453 399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AS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FIOLA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INVEST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ODDE AAMODT HOLDING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Kolterudsvegen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11 34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firmapost.land-elektriske@minel.no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944 701 613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LAND ELEKTRISKE AS</a:t>
            </a:r>
          </a:p>
        </p:txBody>
      </p:sp>
    </p:spTree>
  </p:cSld>
  <p:clrMapOvr>
    <a:masterClrMapping xmlns:a="http://schemas.openxmlformats.org/drawingml/2006/main"/>
  </p:clrMapOvr>
</p:sld>
</file>