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592cda6ef940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6e6b4ff5594744"/>
  </p:sldMasterIdLst>
  <p:sldIdLst>
    <p:sldId xmlns:r="http://schemas.openxmlformats.org/officeDocument/2006/relationships" id="256" r:id="R0123ba8b720142f8"/>
    <p:sldId xmlns:r="http://schemas.openxmlformats.org/officeDocument/2006/relationships" id="257" r:id="R0698dbfeeabb454c"/>
    <p:sldId xmlns:r="http://schemas.openxmlformats.org/officeDocument/2006/relationships" id="258" r:id="Ree548c4fc24e4df5"/>
    <p:sldId xmlns:r="http://schemas.openxmlformats.org/officeDocument/2006/relationships" id="259" r:id="R1489910d4c5543f9"/>
    <p:sldId xmlns:r="http://schemas.openxmlformats.org/officeDocument/2006/relationships" id="260" r:id="R2c519954bf9441d7"/>
    <p:sldId xmlns:r="http://schemas.openxmlformats.org/officeDocument/2006/relationships" id="261" r:id="R58ce584691c144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6e6b4ff5594744" /><Relationship Type="http://schemas.openxmlformats.org/officeDocument/2006/relationships/slide" Target="/ppt/slides/slide1.xml" Id="R0123ba8b720142f8" /><Relationship Type="http://schemas.openxmlformats.org/officeDocument/2006/relationships/slide" Target="/ppt/slides/slide2.xml" Id="R0698dbfeeabb454c" /><Relationship Type="http://schemas.openxmlformats.org/officeDocument/2006/relationships/slide" Target="/ppt/slides/slide3.xml" Id="Ree548c4fc24e4df5" /><Relationship Type="http://schemas.openxmlformats.org/officeDocument/2006/relationships/slide" Target="/ppt/slides/slide4.xml" Id="R1489910d4c5543f9" /><Relationship Type="http://schemas.openxmlformats.org/officeDocument/2006/relationships/slide" Target="/ppt/slides/slide5.xml" Id="R2c519954bf9441d7" /><Relationship Type="http://schemas.openxmlformats.org/officeDocument/2006/relationships/slide" Target="/ppt/slides/slide6.xml" Id="R58ce584691c144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26dffc43840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f6ed4e5a14b42" /><Relationship Type="http://schemas.openxmlformats.org/officeDocument/2006/relationships/theme" Target="/ppt/slideMasters/theme/theme1.xml" Id="Rc3c91ca814dd49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cf6ed4e5a14b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aa087b1c04f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c04e61a2e4f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c8f8c415c4b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be6ee0abd47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f1918baaf4f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09cea92f449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