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ea0d715d7542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10b4d074ac41b5"/>
  </p:sldMasterIdLst>
  <p:sldIdLst>
    <p:sldId xmlns:r="http://schemas.openxmlformats.org/officeDocument/2006/relationships" id="256" r:id="Rb16c52bb72ca466e"/>
    <p:sldId xmlns:r="http://schemas.openxmlformats.org/officeDocument/2006/relationships" id="257" r:id="R0d80390402f04550"/>
    <p:sldId xmlns:r="http://schemas.openxmlformats.org/officeDocument/2006/relationships" id="258" r:id="Rd5e9159d88cd4291"/>
    <p:sldId xmlns:r="http://schemas.openxmlformats.org/officeDocument/2006/relationships" id="259" r:id="R33bc8025bc0941cb"/>
    <p:sldId xmlns:r="http://schemas.openxmlformats.org/officeDocument/2006/relationships" id="260" r:id="R7e92676f78364c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10b4d074ac41b5" /><Relationship Type="http://schemas.openxmlformats.org/officeDocument/2006/relationships/slide" Target="/ppt/slides/slide1.xml" Id="Rb16c52bb72ca466e" /><Relationship Type="http://schemas.openxmlformats.org/officeDocument/2006/relationships/slide" Target="/ppt/slides/slide2.xml" Id="R0d80390402f04550" /><Relationship Type="http://schemas.openxmlformats.org/officeDocument/2006/relationships/slide" Target="/ppt/slides/slide3.xml" Id="Rd5e9159d88cd4291" /><Relationship Type="http://schemas.openxmlformats.org/officeDocument/2006/relationships/slide" Target="/ppt/slides/slide4.xml" Id="R33bc8025bc0941cb" /><Relationship Type="http://schemas.openxmlformats.org/officeDocument/2006/relationships/slide" Target="/ppt/slides/slide5.xml" Id="R7e92676f78364c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cb23c665f44b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ef6f82a0848c3" /><Relationship Type="http://schemas.openxmlformats.org/officeDocument/2006/relationships/theme" Target="/ppt/slideMasters/theme/theme1.xml" Id="R65953e6d79d44d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cef6f82a0848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00200af9644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d9217c83349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0cf95de9149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a5023a43c47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25787b0a346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LILLEHAMMER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LILLEHAMMER KOMMUNE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 05 05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postmottak@lillehammer.kommune.no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www.lillehammer.kommune.no/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945 578 564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