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f718ce3e03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79cfadf0b4f20"/>
  </p:sldMasterIdLst>
  <p:sldIdLst>
    <p:sldId xmlns:r="http://schemas.openxmlformats.org/officeDocument/2006/relationships" id="256" r:id="R76fc302a56db4c57"/>
    <p:sldId xmlns:r="http://schemas.openxmlformats.org/officeDocument/2006/relationships" id="257" r:id="Re9d975ffbd3b4d70"/>
    <p:sldId xmlns:r="http://schemas.openxmlformats.org/officeDocument/2006/relationships" id="258" r:id="R4e14fda7258b4d8f"/>
    <p:sldId xmlns:r="http://schemas.openxmlformats.org/officeDocument/2006/relationships" id="259" r:id="Rb2611b78e7df4839"/>
    <p:sldId xmlns:r="http://schemas.openxmlformats.org/officeDocument/2006/relationships" id="260" r:id="Rb889143af54a4d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79cfadf0b4f20" /><Relationship Type="http://schemas.openxmlformats.org/officeDocument/2006/relationships/slide" Target="/ppt/slides/slide1.xml" Id="R76fc302a56db4c57" /><Relationship Type="http://schemas.openxmlformats.org/officeDocument/2006/relationships/slide" Target="/ppt/slides/slide2.xml" Id="Re9d975ffbd3b4d70" /><Relationship Type="http://schemas.openxmlformats.org/officeDocument/2006/relationships/slide" Target="/ppt/slides/slide3.xml" Id="R4e14fda7258b4d8f" /><Relationship Type="http://schemas.openxmlformats.org/officeDocument/2006/relationships/slide" Target="/ppt/slides/slide4.xml" Id="Rb2611b78e7df4839" /><Relationship Type="http://schemas.openxmlformats.org/officeDocument/2006/relationships/slide" Target="/ppt/slides/slide5.xml" Id="Rb889143af54a4d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d1d19e798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8ba4c9434447" /><Relationship Type="http://schemas.openxmlformats.org/officeDocument/2006/relationships/theme" Target="/ppt/slideMasters/theme/theme1.xml" Id="R512d2970bb97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e8ba4c943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172ed668b4a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8173a98ed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8afdf91a5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0f0475e2f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7c3b9fc4e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