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75050a3ba446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bb6edfbbcd4adf"/>
  </p:sldMasterIdLst>
  <p:sldIdLst>
    <p:sldId xmlns:r="http://schemas.openxmlformats.org/officeDocument/2006/relationships" id="256" r:id="Rf1d34422152846ac"/>
    <p:sldId xmlns:r="http://schemas.openxmlformats.org/officeDocument/2006/relationships" id="257" r:id="R74a770c62d904f35"/>
    <p:sldId xmlns:r="http://schemas.openxmlformats.org/officeDocument/2006/relationships" id="258" r:id="Rd10607d92d404b5d"/>
    <p:sldId xmlns:r="http://schemas.openxmlformats.org/officeDocument/2006/relationships" id="259" r:id="R9ff19f8e064b463b"/>
    <p:sldId xmlns:r="http://schemas.openxmlformats.org/officeDocument/2006/relationships" id="260" r:id="Rc067a64616fa49a6"/>
    <p:sldId xmlns:r="http://schemas.openxmlformats.org/officeDocument/2006/relationships" id="261" r:id="R6ae76ad520414234"/>
    <p:sldId xmlns:r="http://schemas.openxmlformats.org/officeDocument/2006/relationships" id="262" r:id="R6f14cc059a2d46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bb6edfbbcd4adf" /><Relationship Type="http://schemas.openxmlformats.org/officeDocument/2006/relationships/slide" Target="/ppt/slides/slide1.xml" Id="Rf1d34422152846ac" /><Relationship Type="http://schemas.openxmlformats.org/officeDocument/2006/relationships/slide" Target="/ppt/slides/slide2.xml" Id="R74a770c62d904f35" /><Relationship Type="http://schemas.openxmlformats.org/officeDocument/2006/relationships/slide" Target="/ppt/slides/slide3.xml" Id="Rd10607d92d404b5d" /><Relationship Type="http://schemas.openxmlformats.org/officeDocument/2006/relationships/slide" Target="/ppt/slides/slide4.xml" Id="R9ff19f8e064b463b" /><Relationship Type="http://schemas.openxmlformats.org/officeDocument/2006/relationships/slide" Target="/ppt/slides/slide5.xml" Id="Rc067a64616fa49a6" /><Relationship Type="http://schemas.openxmlformats.org/officeDocument/2006/relationships/slide" Target="/ppt/slides/slide6.xml" Id="R6ae76ad520414234" /><Relationship Type="http://schemas.openxmlformats.org/officeDocument/2006/relationships/slide" Target="/ppt/slides/slide7.xml" Id="R6f14cc059a2d46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ba32387c134f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5cbab9bbb4415" /><Relationship Type="http://schemas.openxmlformats.org/officeDocument/2006/relationships/theme" Target="/ppt/slideMasters/theme/theme1.xml" Id="R086a3e3e2dec40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25cbab9bbb44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f28914e04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162c5b17a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fbc0e0fd349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19730308044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fe8feb29744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c9a79dc814c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ce6dd687949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