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7e0f5bb8c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695ac56024be6"/>
  </p:sldMasterIdLst>
  <p:sldIdLst>
    <p:sldId xmlns:r="http://schemas.openxmlformats.org/officeDocument/2006/relationships" id="256" r:id="R98d2eae6206a4487"/>
    <p:sldId xmlns:r="http://schemas.openxmlformats.org/officeDocument/2006/relationships" id="257" r:id="Rca0aec1bdc634368"/>
    <p:sldId xmlns:r="http://schemas.openxmlformats.org/officeDocument/2006/relationships" id="258" r:id="R938613857ae14197"/>
    <p:sldId xmlns:r="http://schemas.openxmlformats.org/officeDocument/2006/relationships" id="259" r:id="R8834601623a949df"/>
    <p:sldId xmlns:r="http://schemas.openxmlformats.org/officeDocument/2006/relationships" id="260" r:id="R0ffaf53892c944ad"/>
    <p:sldId xmlns:r="http://schemas.openxmlformats.org/officeDocument/2006/relationships" id="261" r:id="R61f4de7a93c243c6"/>
    <p:sldId xmlns:r="http://schemas.openxmlformats.org/officeDocument/2006/relationships" id="262" r:id="R35d46d6e443f45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695ac56024be6" /><Relationship Type="http://schemas.openxmlformats.org/officeDocument/2006/relationships/slide" Target="/ppt/slides/slide1.xml" Id="R98d2eae6206a4487" /><Relationship Type="http://schemas.openxmlformats.org/officeDocument/2006/relationships/slide" Target="/ppt/slides/slide2.xml" Id="Rca0aec1bdc634368" /><Relationship Type="http://schemas.openxmlformats.org/officeDocument/2006/relationships/slide" Target="/ppt/slides/slide3.xml" Id="R938613857ae14197" /><Relationship Type="http://schemas.openxmlformats.org/officeDocument/2006/relationships/slide" Target="/ppt/slides/slide4.xml" Id="R8834601623a949df" /><Relationship Type="http://schemas.openxmlformats.org/officeDocument/2006/relationships/slide" Target="/ppt/slides/slide5.xml" Id="R0ffaf53892c944ad" /><Relationship Type="http://schemas.openxmlformats.org/officeDocument/2006/relationships/slide" Target="/ppt/slides/slide6.xml" Id="R61f4de7a93c243c6" /><Relationship Type="http://schemas.openxmlformats.org/officeDocument/2006/relationships/slide" Target="/ppt/slides/slide7.xml" Id="R35d46d6e443f45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29e3137e5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db6a157094096" /><Relationship Type="http://schemas.openxmlformats.org/officeDocument/2006/relationships/theme" Target="/ppt/slideMasters/theme/theme1.xml" Id="R7053192f922e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db6a15709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d45d932454a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8aca2332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a14636e9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f4ab0f44b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4091d988d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ff533afcd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a0317910e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KASU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42 447 000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1 117 636 000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1 121 907 000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Alle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945 819 987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