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2232005a8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78b55da644073"/>
  </p:sldMasterIdLst>
  <p:sldIdLst>
    <p:sldId xmlns:r="http://schemas.openxmlformats.org/officeDocument/2006/relationships" id="256" r:id="R0041d851f97c47bc"/>
    <p:sldId xmlns:r="http://schemas.openxmlformats.org/officeDocument/2006/relationships" id="257" r:id="Rdaa5cd2aa27b4227"/>
    <p:sldId xmlns:r="http://schemas.openxmlformats.org/officeDocument/2006/relationships" id="258" r:id="R3d767a3d41f3428a"/>
    <p:sldId xmlns:r="http://schemas.openxmlformats.org/officeDocument/2006/relationships" id="259" r:id="R55d790208f784dc0"/>
    <p:sldId xmlns:r="http://schemas.openxmlformats.org/officeDocument/2006/relationships" id="260" r:id="R3631beff9e8f4a5c"/>
    <p:sldId xmlns:r="http://schemas.openxmlformats.org/officeDocument/2006/relationships" id="261" r:id="Rdcf64986c9d241cd"/>
    <p:sldId xmlns:r="http://schemas.openxmlformats.org/officeDocument/2006/relationships" id="262" r:id="R4e6d5e9d1d1c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78b55da644073" /><Relationship Type="http://schemas.openxmlformats.org/officeDocument/2006/relationships/slide" Target="/ppt/slides/slide1.xml" Id="R0041d851f97c47bc" /><Relationship Type="http://schemas.openxmlformats.org/officeDocument/2006/relationships/slide" Target="/ppt/slides/slide2.xml" Id="Rdaa5cd2aa27b4227" /><Relationship Type="http://schemas.openxmlformats.org/officeDocument/2006/relationships/slide" Target="/ppt/slides/slide3.xml" Id="R3d767a3d41f3428a" /><Relationship Type="http://schemas.openxmlformats.org/officeDocument/2006/relationships/slide" Target="/ppt/slides/slide4.xml" Id="R55d790208f784dc0" /><Relationship Type="http://schemas.openxmlformats.org/officeDocument/2006/relationships/slide" Target="/ppt/slides/slide5.xml" Id="R3631beff9e8f4a5c" /><Relationship Type="http://schemas.openxmlformats.org/officeDocument/2006/relationships/slide" Target="/ppt/slides/slide6.xml" Id="Rdcf64986c9d241cd" /><Relationship Type="http://schemas.openxmlformats.org/officeDocument/2006/relationships/slide" Target="/ppt/slides/slide7.xml" Id="R4e6d5e9d1d1c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d28e17086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3cec4f0b4927" /><Relationship Type="http://schemas.openxmlformats.org/officeDocument/2006/relationships/theme" Target="/ppt/slideMasters/theme/theme1.xml" Id="R4a82e8d45d1d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53cec4f0b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fcdfd8eba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fcc66cd4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bdcb728ed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2165cd15e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e0c29821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0340e31b246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4663562af45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