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6f1281ca5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4a60b0c8b478a"/>
  </p:sldMasterIdLst>
  <p:sldIdLst>
    <p:sldId xmlns:r="http://schemas.openxmlformats.org/officeDocument/2006/relationships" id="256" r:id="Rbb61fd2969c143bb"/>
    <p:sldId xmlns:r="http://schemas.openxmlformats.org/officeDocument/2006/relationships" id="257" r:id="R2e1c4a6a6c5b4bf1"/>
    <p:sldId xmlns:r="http://schemas.openxmlformats.org/officeDocument/2006/relationships" id="258" r:id="R4aea8db13fe346df"/>
    <p:sldId xmlns:r="http://schemas.openxmlformats.org/officeDocument/2006/relationships" id="259" r:id="Rd3dc20ac211f4fd0"/>
    <p:sldId xmlns:r="http://schemas.openxmlformats.org/officeDocument/2006/relationships" id="260" r:id="R9296df11568b4659"/>
    <p:sldId xmlns:r="http://schemas.openxmlformats.org/officeDocument/2006/relationships" id="261" r:id="Rd6e0b99360a5454e"/>
    <p:sldId xmlns:r="http://schemas.openxmlformats.org/officeDocument/2006/relationships" id="262" r:id="R44891249619b4d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4a60b0c8b478a" /><Relationship Type="http://schemas.openxmlformats.org/officeDocument/2006/relationships/slide" Target="/ppt/slides/slide1.xml" Id="Rbb61fd2969c143bb" /><Relationship Type="http://schemas.openxmlformats.org/officeDocument/2006/relationships/slide" Target="/ppt/slides/slide2.xml" Id="R2e1c4a6a6c5b4bf1" /><Relationship Type="http://schemas.openxmlformats.org/officeDocument/2006/relationships/slide" Target="/ppt/slides/slide3.xml" Id="R4aea8db13fe346df" /><Relationship Type="http://schemas.openxmlformats.org/officeDocument/2006/relationships/slide" Target="/ppt/slides/slide4.xml" Id="Rd3dc20ac211f4fd0" /><Relationship Type="http://schemas.openxmlformats.org/officeDocument/2006/relationships/slide" Target="/ppt/slides/slide5.xml" Id="R9296df11568b4659" /><Relationship Type="http://schemas.openxmlformats.org/officeDocument/2006/relationships/slide" Target="/ppt/slides/slide6.xml" Id="Rd6e0b99360a5454e" /><Relationship Type="http://schemas.openxmlformats.org/officeDocument/2006/relationships/slide" Target="/ppt/slides/slide7.xml" Id="R44891249619b4d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766962e0e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9ce3417d44d90" /><Relationship Type="http://schemas.openxmlformats.org/officeDocument/2006/relationships/theme" Target="/ppt/slideMasters/theme/theme1.xml" Id="R753e5f9a1f1241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9ce3417d4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668f2f2a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fd7e8463c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82b8b16b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1af5cf8b9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0a33d72049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f66a7ee09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9749af14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ARGILLA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ROALDSET ASBJØRN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ROALDSET ELEN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ROALDSET ÅSHILD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ROALDSET HEGE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ROGNEBY ELI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946 736 686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ARGILLA AS</a:t>
            </a:r>
          </a:p>
        </p:txBody>
      </p:sp>
    </p:spTree>
  </p:cSld>
  <p:clrMapOvr>
    <a:masterClrMapping xmlns:a="http://schemas.openxmlformats.org/drawingml/2006/main"/>
  </p:clrMapOvr>
</p:sld>
</file>