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a46f4d7db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b73dd447d408c"/>
  </p:sldMasterIdLst>
  <p:sldIdLst>
    <p:sldId xmlns:r="http://schemas.openxmlformats.org/officeDocument/2006/relationships" id="256" r:id="Rafa8715753074e75"/>
    <p:sldId xmlns:r="http://schemas.openxmlformats.org/officeDocument/2006/relationships" id="257" r:id="Rdfd35c94e71d46dd"/>
    <p:sldId xmlns:r="http://schemas.openxmlformats.org/officeDocument/2006/relationships" id="258" r:id="Rc1060c6e158748eb"/>
    <p:sldId xmlns:r="http://schemas.openxmlformats.org/officeDocument/2006/relationships" id="259" r:id="R40a4a548ad34461c"/>
    <p:sldId xmlns:r="http://schemas.openxmlformats.org/officeDocument/2006/relationships" id="260" r:id="Rbb4f80e36cb94109"/>
    <p:sldId xmlns:r="http://schemas.openxmlformats.org/officeDocument/2006/relationships" id="261" r:id="R3fec34421c0b4993"/>
    <p:sldId xmlns:r="http://schemas.openxmlformats.org/officeDocument/2006/relationships" id="262" r:id="R2141cc1e20e644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b73dd447d408c" /><Relationship Type="http://schemas.openxmlformats.org/officeDocument/2006/relationships/slide" Target="/ppt/slides/slide1.xml" Id="Rafa8715753074e75" /><Relationship Type="http://schemas.openxmlformats.org/officeDocument/2006/relationships/slide" Target="/ppt/slides/slide2.xml" Id="Rdfd35c94e71d46dd" /><Relationship Type="http://schemas.openxmlformats.org/officeDocument/2006/relationships/slide" Target="/ppt/slides/slide3.xml" Id="Rc1060c6e158748eb" /><Relationship Type="http://schemas.openxmlformats.org/officeDocument/2006/relationships/slide" Target="/ppt/slides/slide4.xml" Id="R40a4a548ad34461c" /><Relationship Type="http://schemas.openxmlformats.org/officeDocument/2006/relationships/slide" Target="/ppt/slides/slide5.xml" Id="Rbb4f80e36cb94109" /><Relationship Type="http://schemas.openxmlformats.org/officeDocument/2006/relationships/slide" Target="/ppt/slides/slide6.xml" Id="R3fec34421c0b4993" /><Relationship Type="http://schemas.openxmlformats.org/officeDocument/2006/relationships/slide" Target="/ppt/slides/slide7.xml" Id="R2141cc1e20e644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00c3e8279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1695b42746b7" /><Relationship Type="http://schemas.openxmlformats.org/officeDocument/2006/relationships/theme" Target="/ppt/slideMasters/theme/theme1.xml" Id="Ra0f5a1ece6d7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81695b42746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dd639d9ba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6d2d2031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33b0fb12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d2ed16c91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94f8cdc8c41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7e1b005d749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320fc6d1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