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d1c69905b246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86da10afa2496b"/>
  </p:sldMasterIdLst>
  <p:sldIdLst>
    <p:sldId xmlns:r="http://schemas.openxmlformats.org/officeDocument/2006/relationships" id="256" r:id="R57a2bafb91da4640"/>
    <p:sldId xmlns:r="http://schemas.openxmlformats.org/officeDocument/2006/relationships" id="257" r:id="R147545494d5c4427"/>
    <p:sldId xmlns:r="http://schemas.openxmlformats.org/officeDocument/2006/relationships" id="258" r:id="R0f4112c58db54b6a"/>
    <p:sldId xmlns:r="http://schemas.openxmlformats.org/officeDocument/2006/relationships" id="259" r:id="Rabfe4cbb95044c62"/>
    <p:sldId xmlns:r="http://schemas.openxmlformats.org/officeDocument/2006/relationships" id="260" r:id="Rdfbd8799affc4e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86da10afa2496b" /><Relationship Type="http://schemas.openxmlformats.org/officeDocument/2006/relationships/slide" Target="/ppt/slides/slide1.xml" Id="R57a2bafb91da4640" /><Relationship Type="http://schemas.openxmlformats.org/officeDocument/2006/relationships/slide" Target="/ppt/slides/slide2.xml" Id="R147545494d5c4427" /><Relationship Type="http://schemas.openxmlformats.org/officeDocument/2006/relationships/slide" Target="/ppt/slides/slide3.xml" Id="R0f4112c58db54b6a" /><Relationship Type="http://schemas.openxmlformats.org/officeDocument/2006/relationships/slide" Target="/ppt/slides/slide4.xml" Id="Rabfe4cbb95044c62" /><Relationship Type="http://schemas.openxmlformats.org/officeDocument/2006/relationships/slide" Target="/ppt/slides/slide5.xml" Id="Rdfbd8799affc4e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26bb78fdac44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54160948a427a" /><Relationship Type="http://schemas.openxmlformats.org/officeDocument/2006/relationships/theme" Target="/ppt/slideMasters/theme/theme1.xml" Id="R6c66a82317df4b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054160948a42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46805904949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c0e168c3b42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6d8e9448142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f2ec898a643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1a07880ec4c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Torberg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Torberg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Torberg A/S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Torberg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Torberg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Torberg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947 020 749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Torberg A/S</a:t>
            </a:r>
          </a:p>
        </p:txBody>
      </p:sp>
    </p:spTree>
  </p:cSld>
  <p:clrMapOvr>
    <a:masterClrMapping xmlns:a="http://schemas.openxmlformats.org/drawingml/2006/main"/>
  </p:clrMapOvr>
</p:sld>
</file>