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330a594ef24d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8196a42513467d"/>
  </p:sldMasterIdLst>
  <p:sldIdLst>
    <p:sldId xmlns:r="http://schemas.openxmlformats.org/officeDocument/2006/relationships" id="256" r:id="R7b8e2ae977444dff"/>
    <p:sldId xmlns:r="http://schemas.openxmlformats.org/officeDocument/2006/relationships" id="257" r:id="R3cbfcab76363490a"/>
    <p:sldId xmlns:r="http://schemas.openxmlformats.org/officeDocument/2006/relationships" id="258" r:id="R2d4847ca53014646"/>
    <p:sldId xmlns:r="http://schemas.openxmlformats.org/officeDocument/2006/relationships" id="259" r:id="R800332026f814983"/>
    <p:sldId xmlns:r="http://schemas.openxmlformats.org/officeDocument/2006/relationships" id="260" r:id="R53594c8ed3394a34"/>
    <p:sldId xmlns:r="http://schemas.openxmlformats.org/officeDocument/2006/relationships" id="261" r:id="R7e9a664068144b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196a42513467d" /><Relationship Type="http://schemas.openxmlformats.org/officeDocument/2006/relationships/slide" Target="/ppt/slides/slide1.xml" Id="R7b8e2ae977444dff" /><Relationship Type="http://schemas.openxmlformats.org/officeDocument/2006/relationships/slide" Target="/ppt/slides/slide2.xml" Id="R3cbfcab76363490a" /><Relationship Type="http://schemas.openxmlformats.org/officeDocument/2006/relationships/slide" Target="/ppt/slides/slide3.xml" Id="R2d4847ca53014646" /><Relationship Type="http://schemas.openxmlformats.org/officeDocument/2006/relationships/slide" Target="/ppt/slides/slide4.xml" Id="R800332026f814983" /><Relationship Type="http://schemas.openxmlformats.org/officeDocument/2006/relationships/slide" Target="/ppt/slides/slide5.xml" Id="R53594c8ed3394a34" /><Relationship Type="http://schemas.openxmlformats.org/officeDocument/2006/relationships/slide" Target="/ppt/slides/slide6.xml" Id="R7e9a664068144b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1cdd2c8e646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02397fd494e98" /><Relationship Type="http://schemas.openxmlformats.org/officeDocument/2006/relationships/theme" Target="/ppt/slideMasters/theme/theme1.xml" Id="R366886613a2b49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002397fd494e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d81a2e183d49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0ad7161de746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a5f58265c46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a44b9a3be344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ee182911b44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4ea25e41e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RECON REGNSKAP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Verftsgata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7800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47 98 05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firmapost@recon.no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947 250 310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RECON REGNSKAP A/S</a:t>
            </a:r>
          </a:p>
        </p:txBody>
      </p:sp>
    </p:spTree>
  </p:cSld>
  <p:clrMapOvr>
    <a:masterClrMapping xmlns:a="http://schemas.openxmlformats.org/drawingml/2006/main"/>
  </p:clrMapOvr>
</p:sld>
</file>