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6e48e815454e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0e0834027d404f"/>
  </p:sldMasterIdLst>
  <p:sldIdLst>
    <p:sldId xmlns:r="http://schemas.openxmlformats.org/officeDocument/2006/relationships" id="256" r:id="R282f5b7f827147de"/>
    <p:sldId xmlns:r="http://schemas.openxmlformats.org/officeDocument/2006/relationships" id="257" r:id="Redd53deb6b0b45e1"/>
    <p:sldId xmlns:r="http://schemas.openxmlformats.org/officeDocument/2006/relationships" id="258" r:id="R395e5165a89f44aa"/>
    <p:sldId xmlns:r="http://schemas.openxmlformats.org/officeDocument/2006/relationships" id="259" r:id="Rd2485a6d4ea04182"/>
    <p:sldId xmlns:r="http://schemas.openxmlformats.org/officeDocument/2006/relationships" id="260" r:id="R6823eccd40ea4e79"/>
    <p:sldId xmlns:r="http://schemas.openxmlformats.org/officeDocument/2006/relationships" id="261" r:id="R33ddbe4a13204c32"/>
    <p:sldId xmlns:r="http://schemas.openxmlformats.org/officeDocument/2006/relationships" id="262" r:id="Rb0359dcef2484a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0e0834027d404f" /><Relationship Type="http://schemas.openxmlformats.org/officeDocument/2006/relationships/slide" Target="/ppt/slides/slide1.xml" Id="R282f5b7f827147de" /><Relationship Type="http://schemas.openxmlformats.org/officeDocument/2006/relationships/slide" Target="/ppt/slides/slide2.xml" Id="Redd53deb6b0b45e1" /><Relationship Type="http://schemas.openxmlformats.org/officeDocument/2006/relationships/slide" Target="/ppt/slides/slide3.xml" Id="R395e5165a89f44aa" /><Relationship Type="http://schemas.openxmlformats.org/officeDocument/2006/relationships/slide" Target="/ppt/slides/slide4.xml" Id="Rd2485a6d4ea04182" /><Relationship Type="http://schemas.openxmlformats.org/officeDocument/2006/relationships/slide" Target="/ppt/slides/slide5.xml" Id="R6823eccd40ea4e79" /><Relationship Type="http://schemas.openxmlformats.org/officeDocument/2006/relationships/slide" Target="/ppt/slides/slide6.xml" Id="R33ddbe4a13204c32" /><Relationship Type="http://schemas.openxmlformats.org/officeDocument/2006/relationships/slide" Target="/ppt/slides/slide7.xml" Id="Rb0359dcef2484a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3979f157d547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5d6f5ee9d4720" /><Relationship Type="http://schemas.openxmlformats.org/officeDocument/2006/relationships/theme" Target="/ppt/slideMasters/theme/theme1.xml" Id="Ra09a129097624c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b5d6f5ee9d47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7242b470946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919d6b8cc4b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2fc726da142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8d7c1c9f041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bf7a9b8f745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9d7852bce44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8b572fa2349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RECON REGNSKAP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RECON REGNSKAP A/S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6 479 091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1 229 061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1 065 293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1 463 394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4 023 908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KVELLO GEIR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BJERKENÅS KRISTIN HELENE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DANIEL KVITVANG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98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firmapost@recon.no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947 250 310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