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f21759d2ca4f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861d32b50747ed"/>
  </p:sldMasterIdLst>
  <p:sldIdLst>
    <p:sldId xmlns:r="http://schemas.openxmlformats.org/officeDocument/2006/relationships" id="256" r:id="Rea371f88bd8f4cd0"/>
    <p:sldId xmlns:r="http://schemas.openxmlformats.org/officeDocument/2006/relationships" id="257" r:id="R9a9f3332e4dd4626"/>
    <p:sldId xmlns:r="http://schemas.openxmlformats.org/officeDocument/2006/relationships" id="258" r:id="R1331616668fa41b7"/>
    <p:sldId xmlns:r="http://schemas.openxmlformats.org/officeDocument/2006/relationships" id="259" r:id="Rfb96aac616ef43f9"/>
    <p:sldId xmlns:r="http://schemas.openxmlformats.org/officeDocument/2006/relationships" id="260" r:id="R2eed227c9c644a7f"/>
    <p:sldId xmlns:r="http://schemas.openxmlformats.org/officeDocument/2006/relationships" id="261" r:id="Rd0dd9ba8510942db"/>
    <p:sldId xmlns:r="http://schemas.openxmlformats.org/officeDocument/2006/relationships" id="262" r:id="R2dd47cd2354f48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861d32b50747ed" /><Relationship Type="http://schemas.openxmlformats.org/officeDocument/2006/relationships/slide" Target="/ppt/slides/slide1.xml" Id="Rea371f88bd8f4cd0" /><Relationship Type="http://schemas.openxmlformats.org/officeDocument/2006/relationships/slide" Target="/ppt/slides/slide2.xml" Id="R9a9f3332e4dd4626" /><Relationship Type="http://schemas.openxmlformats.org/officeDocument/2006/relationships/slide" Target="/ppt/slides/slide3.xml" Id="R1331616668fa41b7" /><Relationship Type="http://schemas.openxmlformats.org/officeDocument/2006/relationships/slide" Target="/ppt/slides/slide4.xml" Id="Rfb96aac616ef43f9" /><Relationship Type="http://schemas.openxmlformats.org/officeDocument/2006/relationships/slide" Target="/ppt/slides/slide5.xml" Id="R2eed227c9c644a7f" /><Relationship Type="http://schemas.openxmlformats.org/officeDocument/2006/relationships/slide" Target="/ppt/slides/slide6.xml" Id="Rd0dd9ba8510942db" /><Relationship Type="http://schemas.openxmlformats.org/officeDocument/2006/relationships/slide" Target="/ppt/slides/slide7.xml" Id="R2dd47cd2354f48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43ba4d4caa42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e6e9f31af4ecd" /><Relationship Type="http://schemas.openxmlformats.org/officeDocument/2006/relationships/theme" Target="/ppt/slideMasters/theme/theme1.xml" Id="R009356bcb0b941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8e6e9f31af4e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4089645ba4b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1dd9b7ab043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b28d4a0a840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c9764e3b748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8c16bd1d943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49e13a0c24a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db57079b24e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A/S Skarv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Skarv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85 324 495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327 367 412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464 733 764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LEIF-JOHN ABEL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LEIF-JOHN ABEL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Inkognitogata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31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947 514 113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