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b8a4aef44f4f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46d9b543524b00"/>
  </p:sldMasterIdLst>
  <p:sldIdLst>
    <p:sldId xmlns:r="http://schemas.openxmlformats.org/officeDocument/2006/relationships" id="256" r:id="R51157232d54d42ae"/>
    <p:sldId xmlns:r="http://schemas.openxmlformats.org/officeDocument/2006/relationships" id="257" r:id="R51e9476c4f834a89"/>
    <p:sldId xmlns:r="http://schemas.openxmlformats.org/officeDocument/2006/relationships" id="258" r:id="Rfed153e15d734ab7"/>
    <p:sldId xmlns:r="http://schemas.openxmlformats.org/officeDocument/2006/relationships" id="259" r:id="R4f18a7cd0316434d"/>
    <p:sldId xmlns:r="http://schemas.openxmlformats.org/officeDocument/2006/relationships" id="260" r:id="R42e93b8bc0d04834"/>
    <p:sldId xmlns:r="http://schemas.openxmlformats.org/officeDocument/2006/relationships" id="261" r:id="Ref8154de591d45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46d9b543524b00" /><Relationship Type="http://schemas.openxmlformats.org/officeDocument/2006/relationships/slide" Target="/ppt/slides/slide1.xml" Id="R51157232d54d42ae" /><Relationship Type="http://schemas.openxmlformats.org/officeDocument/2006/relationships/slide" Target="/ppt/slides/slide2.xml" Id="R51e9476c4f834a89" /><Relationship Type="http://schemas.openxmlformats.org/officeDocument/2006/relationships/slide" Target="/ppt/slides/slide3.xml" Id="Rfed153e15d734ab7" /><Relationship Type="http://schemas.openxmlformats.org/officeDocument/2006/relationships/slide" Target="/ppt/slides/slide4.xml" Id="R4f18a7cd0316434d" /><Relationship Type="http://schemas.openxmlformats.org/officeDocument/2006/relationships/slide" Target="/ppt/slides/slide5.xml" Id="R42e93b8bc0d04834" /><Relationship Type="http://schemas.openxmlformats.org/officeDocument/2006/relationships/slide" Target="/ppt/slides/slide6.xml" Id="Ref8154de591d45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e4ada8f6f64f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27851cdb64e53" /><Relationship Type="http://schemas.openxmlformats.org/officeDocument/2006/relationships/theme" Target="/ppt/slideMasters/theme/theme1.xml" Id="R78dd85a3849547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927851cdb64e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839ac471745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fd8d9439548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15382ccef47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1016a3eca4f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12cc498f043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9d257bdfb40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SENTER 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SENTER MAT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KLEPSVIK KJETIL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KLEPSVIK VIDAR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KLEPSVIK MORTEN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947 692 321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