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1d8132920f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f51eb0ac640d6"/>
  </p:sldMasterIdLst>
  <p:sldIdLst>
    <p:sldId xmlns:r="http://schemas.openxmlformats.org/officeDocument/2006/relationships" id="256" r:id="R4ed6ee0c59fa4fbe"/>
    <p:sldId xmlns:r="http://schemas.openxmlformats.org/officeDocument/2006/relationships" id="257" r:id="R0d26c31928ac4ba2"/>
    <p:sldId xmlns:r="http://schemas.openxmlformats.org/officeDocument/2006/relationships" id="258" r:id="R006e9e5447894cab"/>
    <p:sldId xmlns:r="http://schemas.openxmlformats.org/officeDocument/2006/relationships" id="259" r:id="R09f1a23aa92b4d45"/>
    <p:sldId xmlns:r="http://schemas.openxmlformats.org/officeDocument/2006/relationships" id="260" r:id="Rd607dec10e8c41bb"/>
    <p:sldId xmlns:r="http://schemas.openxmlformats.org/officeDocument/2006/relationships" id="261" r:id="Red7deb4aec7848fd"/>
    <p:sldId xmlns:r="http://schemas.openxmlformats.org/officeDocument/2006/relationships" id="262" r:id="R739d1dd805c5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f51eb0ac640d6" /><Relationship Type="http://schemas.openxmlformats.org/officeDocument/2006/relationships/slide" Target="/ppt/slides/slide1.xml" Id="R4ed6ee0c59fa4fbe" /><Relationship Type="http://schemas.openxmlformats.org/officeDocument/2006/relationships/slide" Target="/ppt/slides/slide2.xml" Id="R0d26c31928ac4ba2" /><Relationship Type="http://schemas.openxmlformats.org/officeDocument/2006/relationships/slide" Target="/ppt/slides/slide3.xml" Id="R006e9e5447894cab" /><Relationship Type="http://schemas.openxmlformats.org/officeDocument/2006/relationships/slide" Target="/ppt/slides/slide4.xml" Id="R09f1a23aa92b4d45" /><Relationship Type="http://schemas.openxmlformats.org/officeDocument/2006/relationships/slide" Target="/ppt/slides/slide5.xml" Id="Rd607dec10e8c41bb" /><Relationship Type="http://schemas.openxmlformats.org/officeDocument/2006/relationships/slide" Target="/ppt/slides/slide6.xml" Id="Red7deb4aec7848fd" /><Relationship Type="http://schemas.openxmlformats.org/officeDocument/2006/relationships/slide" Target="/ppt/slides/slide7.xml" Id="R739d1dd805c5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12161f1d0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9aa8ddce44de1" /><Relationship Type="http://schemas.openxmlformats.org/officeDocument/2006/relationships/theme" Target="/ppt/slideMasters/theme/theme1.xml" Id="R6ed06710dc76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9aa8ddce4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519d42550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5d63926ed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6a7d3a779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01bcab7b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ce567dadf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fdc2309ee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609555b01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