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0d0d1e86ab4e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b90ef9ec3c40c1"/>
  </p:sldMasterIdLst>
  <p:sldIdLst>
    <p:sldId xmlns:r="http://schemas.openxmlformats.org/officeDocument/2006/relationships" id="256" r:id="R1a6f735858eb4f11"/>
    <p:sldId xmlns:r="http://schemas.openxmlformats.org/officeDocument/2006/relationships" id="257" r:id="Rf25816fab6de437c"/>
    <p:sldId xmlns:r="http://schemas.openxmlformats.org/officeDocument/2006/relationships" id="258" r:id="R9fe9e2254fb54a21"/>
    <p:sldId xmlns:r="http://schemas.openxmlformats.org/officeDocument/2006/relationships" id="259" r:id="Rc6d49d334d004911"/>
    <p:sldId xmlns:r="http://schemas.openxmlformats.org/officeDocument/2006/relationships" id="260" r:id="Rc1c32f99f34048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90ef9ec3c40c1" /><Relationship Type="http://schemas.openxmlformats.org/officeDocument/2006/relationships/slide" Target="/ppt/slides/slide1.xml" Id="R1a6f735858eb4f11" /><Relationship Type="http://schemas.openxmlformats.org/officeDocument/2006/relationships/slide" Target="/ppt/slides/slide2.xml" Id="Rf25816fab6de437c" /><Relationship Type="http://schemas.openxmlformats.org/officeDocument/2006/relationships/slide" Target="/ppt/slides/slide3.xml" Id="R9fe9e2254fb54a21" /><Relationship Type="http://schemas.openxmlformats.org/officeDocument/2006/relationships/slide" Target="/ppt/slides/slide4.xml" Id="Rc6d49d334d004911" /><Relationship Type="http://schemas.openxmlformats.org/officeDocument/2006/relationships/slide" Target="/ppt/slides/slide5.xml" Id="Rc1c32f99f34048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294cced9e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aaf91f2fd4fd1" /><Relationship Type="http://schemas.openxmlformats.org/officeDocument/2006/relationships/theme" Target="/ppt/slideMasters/theme/theme1.xml" Id="R0ea6d3766f6f45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aaaf91f2fd4f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37c028cff45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6abb72bc647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0038ab1e6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d37005a3840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1b3b8e356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SIKKERHETSPARTNER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SIKKERHETSPARTNER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947 799 738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SIKKERHETSPARTNER AS</a:t>
            </a:r>
          </a:p>
        </p:txBody>
      </p:sp>
    </p:spTree>
  </p:cSld>
  <p:clrMapOvr>
    <a:masterClrMapping xmlns:a="http://schemas.openxmlformats.org/drawingml/2006/main"/>
  </p:clrMapOvr>
</p:sld>
</file>