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cd5c831bca42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35c2d8b3b249f4"/>
  </p:sldMasterIdLst>
  <p:sldIdLst>
    <p:sldId xmlns:r="http://schemas.openxmlformats.org/officeDocument/2006/relationships" id="256" r:id="R967dbf52c6e84e0f"/>
    <p:sldId xmlns:r="http://schemas.openxmlformats.org/officeDocument/2006/relationships" id="257" r:id="Rf32ac2b1bd244bda"/>
    <p:sldId xmlns:r="http://schemas.openxmlformats.org/officeDocument/2006/relationships" id="258" r:id="R062ea4ad81b647f8"/>
    <p:sldId xmlns:r="http://schemas.openxmlformats.org/officeDocument/2006/relationships" id="259" r:id="R995692c0aa18434d"/>
    <p:sldId xmlns:r="http://schemas.openxmlformats.org/officeDocument/2006/relationships" id="260" r:id="R83b9a713c63b47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35c2d8b3b249f4" /><Relationship Type="http://schemas.openxmlformats.org/officeDocument/2006/relationships/slide" Target="/ppt/slides/slide1.xml" Id="R967dbf52c6e84e0f" /><Relationship Type="http://schemas.openxmlformats.org/officeDocument/2006/relationships/slide" Target="/ppt/slides/slide2.xml" Id="Rf32ac2b1bd244bda" /><Relationship Type="http://schemas.openxmlformats.org/officeDocument/2006/relationships/slide" Target="/ppt/slides/slide3.xml" Id="R062ea4ad81b647f8" /><Relationship Type="http://schemas.openxmlformats.org/officeDocument/2006/relationships/slide" Target="/ppt/slides/slide4.xml" Id="R995692c0aa18434d" /><Relationship Type="http://schemas.openxmlformats.org/officeDocument/2006/relationships/slide" Target="/ppt/slides/slide5.xml" Id="R83b9a713c63b47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0856038b3a49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d09246aec64c57" /><Relationship Type="http://schemas.openxmlformats.org/officeDocument/2006/relationships/theme" Target="/ppt/slideMasters/theme/theme1.xml" Id="Rdd25f2eb681748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d09246aec64c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805a1d41243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8262c11494a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c8052f79640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96cffd9674a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8d5a3412e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HORTEN HUS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HORTEN HUS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HUS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947 933 744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HUS EIENDOM AS</a:t>
            </a:r>
          </a:p>
        </p:txBody>
      </p:sp>
    </p:spTree>
  </p:cSld>
  <p:clrMapOvr>
    <a:masterClrMapping xmlns:a="http://schemas.openxmlformats.org/drawingml/2006/main"/>
  </p:clrMapOvr>
</p:sld>
</file>