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05956e8614a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3d37370f964ea8"/>
  </p:sldMasterIdLst>
  <p:sldIdLst>
    <p:sldId xmlns:r="http://schemas.openxmlformats.org/officeDocument/2006/relationships" id="256" r:id="R80a7accae8de4ec2"/>
    <p:sldId xmlns:r="http://schemas.openxmlformats.org/officeDocument/2006/relationships" id="257" r:id="Re579308063244d84"/>
    <p:sldId xmlns:r="http://schemas.openxmlformats.org/officeDocument/2006/relationships" id="258" r:id="Ra138f89efce34b1c"/>
    <p:sldId xmlns:r="http://schemas.openxmlformats.org/officeDocument/2006/relationships" id="259" r:id="R268e206674ff4f60"/>
    <p:sldId xmlns:r="http://schemas.openxmlformats.org/officeDocument/2006/relationships" id="260" r:id="Ra380ead3b744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d37370f964ea8" /><Relationship Type="http://schemas.openxmlformats.org/officeDocument/2006/relationships/slide" Target="/ppt/slides/slide1.xml" Id="R80a7accae8de4ec2" /><Relationship Type="http://schemas.openxmlformats.org/officeDocument/2006/relationships/slide" Target="/ppt/slides/slide2.xml" Id="Re579308063244d84" /><Relationship Type="http://schemas.openxmlformats.org/officeDocument/2006/relationships/slide" Target="/ppt/slides/slide3.xml" Id="Ra138f89efce34b1c" /><Relationship Type="http://schemas.openxmlformats.org/officeDocument/2006/relationships/slide" Target="/ppt/slides/slide4.xml" Id="R268e206674ff4f60" /><Relationship Type="http://schemas.openxmlformats.org/officeDocument/2006/relationships/slide" Target="/ppt/slides/slide5.xml" Id="Ra380ead3b744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6bc04744d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6fe7134c64723" /><Relationship Type="http://schemas.openxmlformats.org/officeDocument/2006/relationships/theme" Target="/ppt/slideMasters/theme/theme1.xml" Id="Ra8800a99e63e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6fe7134c647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bf656af94c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54ea75772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9b9caf2f449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b48d9f5b9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8108bec1342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KOMMUNE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 65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