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c932a536f74a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badb8747f84de8"/>
  </p:sldMasterIdLst>
  <p:sldIdLst>
    <p:sldId xmlns:r="http://schemas.openxmlformats.org/officeDocument/2006/relationships" id="256" r:id="Rfb508ace89614bef"/>
    <p:sldId xmlns:r="http://schemas.openxmlformats.org/officeDocument/2006/relationships" id="257" r:id="R904a562e95a5425f"/>
    <p:sldId xmlns:r="http://schemas.openxmlformats.org/officeDocument/2006/relationships" id="258" r:id="Rab7a8cd32c0d4a61"/>
    <p:sldId xmlns:r="http://schemas.openxmlformats.org/officeDocument/2006/relationships" id="259" r:id="R83d7e4b8cdeb458d"/>
    <p:sldId xmlns:r="http://schemas.openxmlformats.org/officeDocument/2006/relationships" id="260" r:id="Ra6b374df44bf4558"/>
    <p:sldId xmlns:r="http://schemas.openxmlformats.org/officeDocument/2006/relationships" id="261" r:id="Rfcb5a4ebd8de4ff9"/>
    <p:sldId xmlns:r="http://schemas.openxmlformats.org/officeDocument/2006/relationships" id="262" r:id="Re653769fbc7c45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badb8747f84de8" /><Relationship Type="http://schemas.openxmlformats.org/officeDocument/2006/relationships/slide" Target="/ppt/slides/slide1.xml" Id="Rfb508ace89614bef" /><Relationship Type="http://schemas.openxmlformats.org/officeDocument/2006/relationships/slide" Target="/ppt/slides/slide2.xml" Id="R904a562e95a5425f" /><Relationship Type="http://schemas.openxmlformats.org/officeDocument/2006/relationships/slide" Target="/ppt/slides/slide3.xml" Id="Rab7a8cd32c0d4a61" /><Relationship Type="http://schemas.openxmlformats.org/officeDocument/2006/relationships/slide" Target="/ppt/slides/slide4.xml" Id="R83d7e4b8cdeb458d" /><Relationship Type="http://schemas.openxmlformats.org/officeDocument/2006/relationships/slide" Target="/ppt/slides/slide5.xml" Id="Ra6b374df44bf4558" /><Relationship Type="http://schemas.openxmlformats.org/officeDocument/2006/relationships/slide" Target="/ppt/slides/slide6.xml" Id="Rfcb5a4ebd8de4ff9" /><Relationship Type="http://schemas.openxmlformats.org/officeDocument/2006/relationships/slide" Target="/ppt/slides/slide7.xml" Id="Re653769fbc7c45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0c5cc8887d42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7f9577d3a430e" /><Relationship Type="http://schemas.openxmlformats.org/officeDocument/2006/relationships/theme" Target="/ppt/slideMasters/theme/theme1.xml" Id="Rbc61054e46e440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e7f9577d3a43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8ee178d4547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ac25bb8f047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48de1123545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9b0ce84494d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05a6e186343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b45a9cfa343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c143edf8140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LUNDE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LUNDE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10 938 198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4 664 384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5 960 982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 LEO RAGNHILD LUNDE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WINTHER INGERID LUNDE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Prestkampen AS, Oscars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ingried@online.no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948 764 458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