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e48a2c2fb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3991f3bc04f02"/>
  </p:sldMasterIdLst>
  <p:sldIdLst>
    <p:sldId xmlns:r="http://schemas.openxmlformats.org/officeDocument/2006/relationships" id="256" r:id="R2f3fcb72ac08402f"/>
    <p:sldId xmlns:r="http://schemas.openxmlformats.org/officeDocument/2006/relationships" id="257" r:id="Rf6cdb2ee039d404c"/>
    <p:sldId xmlns:r="http://schemas.openxmlformats.org/officeDocument/2006/relationships" id="258" r:id="Rbad5b042062c4f43"/>
    <p:sldId xmlns:r="http://schemas.openxmlformats.org/officeDocument/2006/relationships" id="259" r:id="R3a4de259b1114bae"/>
    <p:sldId xmlns:r="http://schemas.openxmlformats.org/officeDocument/2006/relationships" id="260" r:id="R692fafc53e1b45a1"/>
    <p:sldId xmlns:r="http://schemas.openxmlformats.org/officeDocument/2006/relationships" id="261" r:id="R67971fa17c8540a1"/>
    <p:sldId xmlns:r="http://schemas.openxmlformats.org/officeDocument/2006/relationships" id="262" r:id="R3d90ca64997046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3991f3bc04f02" /><Relationship Type="http://schemas.openxmlformats.org/officeDocument/2006/relationships/slide" Target="/ppt/slides/slide1.xml" Id="R2f3fcb72ac08402f" /><Relationship Type="http://schemas.openxmlformats.org/officeDocument/2006/relationships/slide" Target="/ppt/slides/slide2.xml" Id="Rf6cdb2ee039d404c" /><Relationship Type="http://schemas.openxmlformats.org/officeDocument/2006/relationships/slide" Target="/ppt/slides/slide3.xml" Id="Rbad5b042062c4f43" /><Relationship Type="http://schemas.openxmlformats.org/officeDocument/2006/relationships/slide" Target="/ppt/slides/slide4.xml" Id="R3a4de259b1114bae" /><Relationship Type="http://schemas.openxmlformats.org/officeDocument/2006/relationships/slide" Target="/ppt/slides/slide5.xml" Id="R692fafc53e1b45a1" /><Relationship Type="http://schemas.openxmlformats.org/officeDocument/2006/relationships/slide" Target="/ppt/slides/slide6.xml" Id="R67971fa17c8540a1" /><Relationship Type="http://schemas.openxmlformats.org/officeDocument/2006/relationships/slide" Target="/ppt/slides/slide7.xml" Id="R3d90ca64997046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d66b6b29d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b6ffd13be4eff" /><Relationship Type="http://schemas.openxmlformats.org/officeDocument/2006/relationships/theme" Target="/ppt/slideMasters/theme/theme1.xml" Id="Ra2cfcfb83c2b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4b6ffd13be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a0bec934b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d06b9feb74f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3a2b4709a4f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97d7721b7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5a94a324543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f00b44430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0d4849ade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