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0cb8be15df4a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c313193384fe0"/>
  </p:sldMasterIdLst>
  <p:sldIdLst>
    <p:sldId xmlns:r="http://schemas.openxmlformats.org/officeDocument/2006/relationships" id="256" r:id="Rb8a8214628154ee1"/>
    <p:sldId xmlns:r="http://schemas.openxmlformats.org/officeDocument/2006/relationships" id="257" r:id="R08a6fcb9c2764aac"/>
    <p:sldId xmlns:r="http://schemas.openxmlformats.org/officeDocument/2006/relationships" id="258" r:id="R04267f1128d94079"/>
    <p:sldId xmlns:r="http://schemas.openxmlformats.org/officeDocument/2006/relationships" id="259" r:id="Rceb9fd38032f470b"/>
    <p:sldId xmlns:r="http://schemas.openxmlformats.org/officeDocument/2006/relationships" id="260" r:id="R654d1b22073d48d9"/>
    <p:sldId xmlns:r="http://schemas.openxmlformats.org/officeDocument/2006/relationships" id="261" r:id="R814dd147f8284a6a"/>
    <p:sldId xmlns:r="http://schemas.openxmlformats.org/officeDocument/2006/relationships" id="262" r:id="Reed794be1864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c313193384fe0" /><Relationship Type="http://schemas.openxmlformats.org/officeDocument/2006/relationships/slide" Target="/ppt/slides/slide1.xml" Id="Rb8a8214628154ee1" /><Relationship Type="http://schemas.openxmlformats.org/officeDocument/2006/relationships/slide" Target="/ppt/slides/slide2.xml" Id="R08a6fcb9c2764aac" /><Relationship Type="http://schemas.openxmlformats.org/officeDocument/2006/relationships/slide" Target="/ppt/slides/slide3.xml" Id="R04267f1128d94079" /><Relationship Type="http://schemas.openxmlformats.org/officeDocument/2006/relationships/slide" Target="/ppt/slides/slide4.xml" Id="Rceb9fd38032f470b" /><Relationship Type="http://schemas.openxmlformats.org/officeDocument/2006/relationships/slide" Target="/ppt/slides/slide5.xml" Id="R654d1b22073d48d9" /><Relationship Type="http://schemas.openxmlformats.org/officeDocument/2006/relationships/slide" Target="/ppt/slides/slide6.xml" Id="R814dd147f8284a6a" /><Relationship Type="http://schemas.openxmlformats.org/officeDocument/2006/relationships/slide" Target="/ppt/slides/slide7.xml" Id="Reed794be1864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ecd7bf4a745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16d623de64955" /><Relationship Type="http://schemas.openxmlformats.org/officeDocument/2006/relationships/theme" Target="/ppt/slideMasters/theme/theme1.xml" Id="Rf5d5d41fbc5c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16d623de649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4fb166198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49f3eb0b041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e29abe98c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78b3280b4f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6cca97e3b49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6c4558dbf48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e59d17739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LINDBAK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38 588 000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60 201 000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92 810 000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DRIFT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SHELTER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Nordslettvegen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96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950 022 752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LINDBAK AS</a:t>
            </a:r>
          </a:p>
        </p:txBody>
      </p:sp>
    </p:spTree>
  </p:cSld>
  <p:clrMapOvr>
    <a:masterClrMapping xmlns:a="http://schemas.openxmlformats.org/drawingml/2006/main"/>
  </p:clrMapOvr>
</p:sld>
</file>