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72f1c5c6bf4c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ba99d5eef546ad"/>
  </p:sldMasterIdLst>
  <p:sldIdLst>
    <p:sldId xmlns:r="http://schemas.openxmlformats.org/officeDocument/2006/relationships" id="256" r:id="R324ce03576a04e35"/>
    <p:sldId xmlns:r="http://schemas.openxmlformats.org/officeDocument/2006/relationships" id="257" r:id="R7ce7ef68ddbb444a"/>
    <p:sldId xmlns:r="http://schemas.openxmlformats.org/officeDocument/2006/relationships" id="258" r:id="R30c543c67c694449"/>
    <p:sldId xmlns:r="http://schemas.openxmlformats.org/officeDocument/2006/relationships" id="259" r:id="Rc14e37f3cf0a4166"/>
    <p:sldId xmlns:r="http://schemas.openxmlformats.org/officeDocument/2006/relationships" id="260" r:id="Ra927a5c8f71048c4"/>
    <p:sldId xmlns:r="http://schemas.openxmlformats.org/officeDocument/2006/relationships" id="261" r:id="R789d9eb8c3304983"/>
    <p:sldId xmlns:r="http://schemas.openxmlformats.org/officeDocument/2006/relationships" id="262" r:id="Rd5d2f12beda64c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ba99d5eef546ad" /><Relationship Type="http://schemas.openxmlformats.org/officeDocument/2006/relationships/slide" Target="/ppt/slides/slide1.xml" Id="R324ce03576a04e35" /><Relationship Type="http://schemas.openxmlformats.org/officeDocument/2006/relationships/slide" Target="/ppt/slides/slide2.xml" Id="R7ce7ef68ddbb444a" /><Relationship Type="http://schemas.openxmlformats.org/officeDocument/2006/relationships/slide" Target="/ppt/slides/slide3.xml" Id="R30c543c67c694449" /><Relationship Type="http://schemas.openxmlformats.org/officeDocument/2006/relationships/slide" Target="/ppt/slides/slide4.xml" Id="Rc14e37f3cf0a4166" /><Relationship Type="http://schemas.openxmlformats.org/officeDocument/2006/relationships/slide" Target="/ppt/slides/slide5.xml" Id="Ra927a5c8f71048c4" /><Relationship Type="http://schemas.openxmlformats.org/officeDocument/2006/relationships/slide" Target="/ppt/slides/slide6.xml" Id="R789d9eb8c3304983" /><Relationship Type="http://schemas.openxmlformats.org/officeDocument/2006/relationships/slide" Target="/ppt/slides/slide7.xml" Id="Rd5d2f12beda64c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e21e759424d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05b3d76cd4bd1" /><Relationship Type="http://schemas.openxmlformats.org/officeDocument/2006/relationships/theme" Target="/ppt/slideMasters/theme/theme1.xml" Id="Rb281efff485f41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a05b3d76cd4b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bd5d301c241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3b71dbac849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ce358c2c149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78fbd074f4a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54d3f7b2f4a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9e82daf2140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89842ac4149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20 203 000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174 694 000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265 724 000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BEACS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CAMANA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Drengsrudbekken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950 168 005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