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335e8a1b5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1db294307490b"/>
  </p:sldMasterIdLst>
  <p:sldIdLst>
    <p:sldId xmlns:r="http://schemas.openxmlformats.org/officeDocument/2006/relationships" id="256" r:id="R4fa6ac85f6034671"/>
    <p:sldId xmlns:r="http://schemas.openxmlformats.org/officeDocument/2006/relationships" id="257" r:id="Redbb40269332476e"/>
    <p:sldId xmlns:r="http://schemas.openxmlformats.org/officeDocument/2006/relationships" id="258" r:id="Rfcb82beeb387488e"/>
    <p:sldId xmlns:r="http://schemas.openxmlformats.org/officeDocument/2006/relationships" id="259" r:id="Raadf6f0ba1104f94"/>
    <p:sldId xmlns:r="http://schemas.openxmlformats.org/officeDocument/2006/relationships" id="260" r:id="R03fa6baf4206485e"/>
    <p:sldId xmlns:r="http://schemas.openxmlformats.org/officeDocument/2006/relationships" id="261" r:id="R20843cf139b64513"/>
    <p:sldId xmlns:r="http://schemas.openxmlformats.org/officeDocument/2006/relationships" id="262" r:id="Rfebc4414e1fc46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1db294307490b" /><Relationship Type="http://schemas.openxmlformats.org/officeDocument/2006/relationships/slide" Target="/ppt/slides/slide1.xml" Id="R4fa6ac85f6034671" /><Relationship Type="http://schemas.openxmlformats.org/officeDocument/2006/relationships/slide" Target="/ppt/slides/slide2.xml" Id="Redbb40269332476e" /><Relationship Type="http://schemas.openxmlformats.org/officeDocument/2006/relationships/slide" Target="/ppt/slides/slide3.xml" Id="Rfcb82beeb387488e" /><Relationship Type="http://schemas.openxmlformats.org/officeDocument/2006/relationships/slide" Target="/ppt/slides/slide4.xml" Id="Raadf6f0ba1104f94" /><Relationship Type="http://schemas.openxmlformats.org/officeDocument/2006/relationships/slide" Target="/ppt/slides/slide5.xml" Id="R03fa6baf4206485e" /><Relationship Type="http://schemas.openxmlformats.org/officeDocument/2006/relationships/slide" Target="/ppt/slides/slide6.xml" Id="R20843cf139b64513" /><Relationship Type="http://schemas.openxmlformats.org/officeDocument/2006/relationships/slide" Target="/ppt/slides/slide7.xml" Id="Rfebc4414e1fc46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36ec122ad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7c09ac1244e1" /><Relationship Type="http://schemas.openxmlformats.org/officeDocument/2006/relationships/theme" Target="/ppt/slideMasters/theme/theme1.xml" Id="Rade980a53780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07c09ac1244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8c0e3c19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99e64c11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8e833f341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1f41063f43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366787f99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63d401d0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d177ddf9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