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e1545d1b1449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6fcd3ec9844fc1"/>
  </p:sldMasterIdLst>
  <p:sldIdLst>
    <p:sldId xmlns:r="http://schemas.openxmlformats.org/officeDocument/2006/relationships" id="256" r:id="Rc2b2cebd043c4388"/>
    <p:sldId xmlns:r="http://schemas.openxmlformats.org/officeDocument/2006/relationships" id="257" r:id="R53aa8623e4c84fcf"/>
    <p:sldId xmlns:r="http://schemas.openxmlformats.org/officeDocument/2006/relationships" id="258" r:id="Rf951628d8d784c87"/>
    <p:sldId xmlns:r="http://schemas.openxmlformats.org/officeDocument/2006/relationships" id="259" r:id="Rd41f936033344397"/>
    <p:sldId xmlns:r="http://schemas.openxmlformats.org/officeDocument/2006/relationships" id="260" r:id="R9b585516ed854660"/>
    <p:sldId xmlns:r="http://schemas.openxmlformats.org/officeDocument/2006/relationships" id="261" r:id="R9b2cb42f208b440b"/>
    <p:sldId xmlns:r="http://schemas.openxmlformats.org/officeDocument/2006/relationships" id="262" r:id="R8b01085a8b9b45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6fcd3ec9844fc1" /><Relationship Type="http://schemas.openxmlformats.org/officeDocument/2006/relationships/slide" Target="/ppt/slides/slide1.xml" Id="Rc2b2cebd043c4388" /><Relationship Type="http://schemas.openxmlformats.org/officeDocument/2006/relationships/slide" Target="/ppt/slides/slide2.xml" Id="R53aa8623e4c84fcf" /><Relationship Type="http://schemas.openxmlformats.org/officeDocument/2006/relationships/slide" Target="/ppt/slides/slide3.xml" Id="Rf951628d8d784c87" /><Relationship Type="http://schemas.openxmlformats.org/officeDocument/2006/relationships/slide" Target="/ppt/slides/slide4.xml" Id="Rd41f936033344397" /><Relationship Type="http://schemas.openxmlformats.org/officeDocument/2006/relationships/slide" Target="/ppt/slides/slide5.xml" Id="R9b585516ed854660" /><Relationship Type="http://schemas.openxmlformats.org/officeDocument/2006/relationships/slide" Target="/ppt/slides/slide6.xml" Id="R9b2cb42f208b440b" /><Relationship Type="http://schemas.openxmlformats.org/officeDocument/2006/relationships/slide" Target="/ppt/slides/slide7.xml" Id="R8b01085a8b9b45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ca9ee75e4547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ce29bc0c54aec" /><Relationship Type="http://schemas.openxmlformats.org/officeDocument/2006/relationships/theme" Target="/ppt/slideMasters/theme/theme1.xml" Id="R0dcc5ec681494f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2ce29bc0c54a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2c5fe39ae44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9ec84bfd34e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8545f928342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3dca445164e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d4e66e1df4f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6959076a549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39d1411df42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MINNOCH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MINNOCH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74 159 143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476 676 815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550 881 027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FAGERHOLT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KNALSTAD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LYSEDAHL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SEKKEBEKK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ANETTE SOFIE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95 53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950 281 138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