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9e0267c50147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ae55c2e96402b"/>
  </p:sldMasterIdLst>
  <p:sldIdLst>
    <p:sldId xmlns:r="http://schemas.openxmlformats.org/officeDocument/2006/relationships" id="256" r:id="R228334f4bd324b33"/>
    <p:sldId xmlns:r="http://schemas.openxmlformats.org/officeDocument/2006/relationships" id="257" r:id="R3419f35f70654f8a"/>
    <p:sldId xmlns:r="http://schemas.openxmlformats.org/officeDocument/2006/relationships" id="258" r:id="R768c6737590646d0"/>
    <p:sldId xmlns:r="http://schemas.openxmlformats.org/officeDocument/2006/relationships" id="259" r:id="R50fa81546aec4421"/>
    <p:sldId xmlns:r="http://schemas.openxmlformats.org/officeDocument/2006/relationships" id="260" r:id="R36fb1438e76046cc"/>
    <p:sldId xmlns:r="http://schemas.openxmlformats.org/officeDocument/2006/relationships" id="261" r:id="Rc0775f2d8a984ed4"/>
    <p:sldId xmlns:r="http://schemas.openxmlformats.org/officeDocument/2006/relationships" id="262" r:id="R7691dae820c6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ae55c2e96402b" /><Relationship Type="http://schemas.openxmlformats.org/officeDocument/2006/relationships/slide" Target="/ppt/slides/slide1.xml" Id="R228334f4bd324b33" /><Relationship Type="http://schemas.openxmlformats.org/officeDocument/2006/relationships/slide" Target="/ppt/slides/slide2.xml" Id="R3419f35f70654f8a" /><Relationship Type="http://schemas.openxmlformats.org/officeDocument/2006/relationships/slide" Target="/ppt/slides/slide3.xml" Id="R768c6737590646d0" /><Relationship Type="http://schemas.openxmlformats.org/officeDocument/2006/relationships/slide" Target="/ppt/slides/slide4.xml" Id="R50fa81546aec4421" /><Relationship Type="http://schemas.openxmlformats.org/officeDocument/2006/relationships/slide" Target="/ppt/slides/slide5.xml" Id="R36fb1438e76046cc" /><Relationship Type="http://schemas.openxmlformats.org/officeDocument/2006/relationships/slide" Target="/ppt/slides/slide6.xml" Id="Rc0775f2d8a984ed4" /><Relationship Type="http://schemas.openxmlformats.org/officeDocument/2006/relationships/slide" Target="/ppt/slides/slide7.xml" Id="R7691dae820c6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5d58259234b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6760905bf4c27" /><Relationship Type="http://schemas.openxmlformats.org/officeDocument/2006/relationships/theme" Target="/ppt/slideMasters/theme/theme1.xml" Id="R0bfe89d49e2c4b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6760905bf4c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67e154fe4b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bd6de46ec47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50c4120114b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cf86075f142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32a7b8e6443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cc43440db47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b1e47922e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SMÅFOLK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SMÅFOLK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6 283 372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41 626 143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44 126 143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BERREFJORD VIVI RINGNES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CHRISTIAN R.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STINE RINGNES  –  28,8 %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SHIP-RING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NINA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Heyerdahls vei 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81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SMÅFOLK AS</a:t>
            </a:r>
          </a:p>
        </p:txBody>
      </p:sp>
    </p:spTree>
  </p:cSld>
  <p:clrMapOvr>
    <a:masterClrMapping xmlns:a="http://schemas.openxmlformats.org/drawingml/2006/main"/>
  </p:clrMapOvr>
</p:sld>
</file>