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f3a7de3d5041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9ab25ee4648c3"/>
  </p:sldMasterIdLst>
  <p:sldIdLst>
    <p:sldId xmlns:r="http://schemas.openxmlformats.org/officeDocument/2006/relationships" id="256" r:id="Rd277b335ab154c59"/>
    <p:sldId xmlns:r="http://schemas.openxmlformats.org/officeDocument/2006/relationships" id="257" r:id="R1d9874bcb93742b2"/>
    <p:sldId xmlns:r="http://schemas.openxmlformats.org/officeDocument/2006/relationships" id="258" r:id="R309f51792b644ad6"/>
    <p:sldId xmlns:r="http://schemas.openxmlformats.org/officeDocument/2006/relationships" id="259" r:id="Rcbbaeb5fcb634798"/>
    <p:sldId xmlns:r="http://schemas.openxmlformats.org/officeDocument/2006/relationships" id="260" r:id="Rb6ffed79105541b3"/>
    <p:sldId xmlns:r="http://schemas.openxmlformats.org/officeDocument/2006/relationships" id="261" r:id="R2928488d348544c0"/>
    <p:sldId xmlns:r="http://schemas.openxmlformats.org/officeDocument/2006/relationships" id="262" r:id="Rbe968dec10c74a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9ab25ee4648c3" /><Relationship Type="http://schemas.openxmlformats.org/officeDocument/2006/relationships/slide" Target="/ppt/slides/slide1.xml" Id="Rd277b335ab154c59" /><Relationship Type="http://schemas.openxmlformats.org/officeDocument/2006/relationships/slide" Target="/ppt/slides/slide2.xml" Id="R1d9874bcb93742b2" /><Relationship Type="http://schemas.openxmlformats.org/officeDocument/2006/relationships/slide" Target="/ppt/slides/slide3.xml" Id="R309f51792b644ad6" /><Relationship Type="http://schemas.openxmlformats.org/officeDocument/2006/relationships/slide" Target="/ppt/slides/slide4.xml" Id="Rcbbaeb5fcb634798" /><Relationship Type="http://schemas.openxmlformats.org/officeDocument/2006/relationships/slide" Target="/ppt/slides/slide5.xml" Id="Rb6ffed79105541b3" /><Relationship Type="http://schemas.openxmlformats.org/officeDocument/2006/relationships/slide" Target="/ppt/slides/slide6.xml" Id="R2928488d348544c0" /><Relationship Type="http://schemas.openxmlformats.org/officeDocument/2006/relationships/slide" Target="/ppt/slides/slide7.xml" Id="Rbe968dec10c74a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618a088e649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dfe45c14743b1" /><Relationship Type="http://schemas.openxmlformats.org/officeDocument/2006/relationships/theme" Target="/ppt/slideMasters/theme/theme1.xml" Id="R8f944d9f872e4a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bdfe45c14743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7000e940548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86364919847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27979d9714b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73507dfde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75c4ad5554c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7b02d1bed42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60aea94454a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−73 573 991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2 809 102 708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90 858 671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92 084 941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ANETTE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ISABELLE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